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Londrina Solid Heavy" charset="1" panose="00000A00000000000000"/>
      <p:regular r:id="rId25"/>
    </p:embeddedFont>
    <p:embeddedFont>
      <p:font typeface="Open Sans" charset="1" panose="020B0606030504020204"/>
      <p:regular r:id="rId26"/>
    </p:embeddedFont>
    <p:embeddedFont>
      <p:font typeface="DM Sans Bold" charset="1" panose="00000000000000000000"/>
      <p:regular r:id="rId27"/>
    </p:embeddedFont>
    <p:embeddedFont>
      <p:font typeface="DM Sans" charset="1" panose="00000000000000000000"/>
      <p:regular r:id="rId28"/>
    </p:embeddedFont>
    <p:embeddedFont>
      <p:font typeface="Open Sans Bold" charset="1" panose="020B080603050402020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https://www.canva.com/design/DAGdG5CsB7o/W-YSOriEyiVyfC3qxp52Lg/view?utm_content=DAGdG5CsB7o&amp;utm_campaign=designshare&amp;utm_medium=link2&amp;utm_source=uniquelinks&amp;utlId=h1e6e340936" TargetMode="External" Type="http://schemas.openxmlformats.org/officeDocument/2006/relationships/hyperlink"/><Relationship Id="rId4" Target="https://www.canva.com/design/DAGdG5CsB7o/W-YSOriEyiVyfC3qxp52Lg/view?utm_content=DAGdG5CsB7o&amp;utm_campaign=designshare&amp;utm_medium=link2&amp;utm_source=uniquelinks&amp;utlId=h1e6e340936" TargetMode="External" Type="http://schemas.openxmlformats.org/officeDocument/2006/relationships/hyperlink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jpe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46.png" Type="http://schemas.openxmlformats.org/officeDocument/2006/relationships/image"/><Relationship Id="rId13" Target="../media/image47.svg" Type="http://schemas.openxmlformats.org/officeDocument/2006/relationships/image"/><Relationship Id="rId14" Target="../media/image48.png" Type="http://schemas.openxmlformats.org/officeDocument/2006/relationships/image"/><Relationship Id="rId15" Target="../media/image49.svg" Type="http://schemas.openxmlformats.org/officeDocument/2006/relationships/image"/><Relationship Id="rId16" Target="../media/image50.png" Type="http://schemas.openxmlformats.org/officeDocument/2006/relationships/image"/><Relationship Id="rId17" Target="../media/image51.svg" Type="http://schemas.openxmlformats.org/officeDocument/2006/relationships/image"/><Relationship Id="rId18" Target="../media/image52.png" Type="http://schemas.openxmlformats.org/officeDocument/2006/relationships/image"/><Relationship Id="rId19" Target="../media/image53.svg" Type="http://schemas.openxmlformats.org/officeDocument/2006/relationships/image"/><Relationship Id="rId2" Target="../media/image36.png" Type="http://schemas.openxmlformats.org/officeDocument/2006/relationships/image"/><Relationship Id="rId20" Target="../media/image54.png" Type="http://schemas.openxmlformats.org/officeDocument/2006/relationships/image"/><Relationship Id="rId21" Target="../media/image55.svg" Type="http://schemas.openxmlformats.org/officeDocument/2006/relationships/image"/><Relationship Id="rId22" Target="../media/image56.png" Type="http://schemas.openxmlformats.org/officeDocument/2006/relationships/image"/><Relationship Id="rId23" Target="../media/image57.svg" Type="http://schemas.openxmlformats.org/officeDocument/2006/relationships/image"/><Relationship Id="rId24" Target="../media/image58.png" Type="http://schemas.openxmlformats.org/officeDocument/2006/relationships/image"/><Relationship Id="rId25" Target="../media/image59.svg" Type="http://schemas.openxmlformats.org/officeDocument/2006/relationships/image"/><Relationship Id="rId26" Target="../media/image60.png" Type="http://schemas.openxmlformats.org/officeDocument/2006/relationships/image"/><Relationship Id="rId27" Target="../media/image61.svg" Type="http://schemas.openxmlformats.org/officeDocument/2006/relationships/image"/><Relationship Id="rId28" Target="../media/image1.png" Type="http://schemas.openxmlformats.org/officeDocument/2006/relationships/image"/><Relationship Id="rId29" Target="../media/image2.svg" Type="http://schemas.openxmlformats.org/officeDocument/2006/relationships/image"/><Relationship Id="rId3" Target="../media/image37.svg" Type="http://schemas.openxmlformats.org/officeDocument/2006/relationships/image"/><Relationship Id="rId30" Target="../media/image62.png" Type="http://schemas.openxmlformats.org/officeDocument/2006/relationships/image"/><Relationship Id="rId31" Target="../media/image63.svg" Type="http://schemas.openxmlformats.org/officeDocument/2006/relationships/image"/><Relationship Id="rId32" Target="../media/image64.png" Type="http://schemas.openxmlformats.org/officeDocument/2006/relationships/image"/><Relationship Id="rId33" Target="../media/image65.svg" Type="http://schemas.openxmlformats.org/officeDocument/2006/relationships/image"/><Relationship Id="rId34" Target="../media/image66.png" Type="http://schemas.openxmlformats.org/officeDocument/2006/relationships/image"/><Relationship Id="rId35" Target="../media/image67.svg" Type="http://schemas.openxmlformats.org/officeDocument/2006/relationships/image"/><Relationship Id="rId36" Target="../media/image68.png" Type="http://schemas.openxmlformats.org/officeDocument/2006/relationships/image"/><Relationship Id="rId37" Target="../media/image69.svg" Type="http://schemas.openxmlformats.org/officeDocument/2006/relationships/image"/><Relationship Id="rId38" Target="../media/image70.png" Type="http://schemas.openxmlformats.org/officeDocument/2006/relationships/image"/><Relationship Id="rId39" Target="../media/image71.svg" Type="http://schemas.openxmlformats.org/officeDocument/2006/relationships/image"/><Relationship Id="rId4" Target="../media/image38.png" Type="http://schemas.openxmlformats.org/officeDocument/2006/relationships/image"/><Relationship Id="rId40" Target="../media/image72.png" Type="http://schemas.openxmlformats.org/officeDocument/2006/relationships/image"/><Relationship Id="rId41" Target="../media/image73.svg" Type="http://schemas.openxmlformats.org/officeDocument/2006/relationships/image"/><Relationship Id="rId42" Target="../media/image74.png" Type="http://schemas.openxmlformats.org/officeDocument/2006/relationships/image"/><Relationship Id="rId43" Target="../media/image75.svg" Type="http://schemas.openxmlformats.org/officeDocument/2006/relationships/image"/><Relationship Id="rId44" Target="../media/image76.png" Type="http://schemas.openxmlformats.org/officeDocument/2006/relationships/image"/><Relationship Id="rId45" Target="../media/image77.svg" Type="http://schemas.openxmlformats.org/officeDocument/2006/relationships/image"/><Relationship Id="rId46" Target="../media/image78.png" Type="http://schemas.openxmlformats.org/officeDocument/2006/relationships/image"/><Relationship Id="rId47" Target="../media/image79.svg" Type="http://schemas.openxmlformats.org/officeDocument/2006/relationships/image"/><Relationship Id="rId48" Target="../media/image3.png" Type="http://schemas.openxmlformats.org/officeDocument/2006/relationships/image"/><Relationship Id="rId49" Target="../media/image4.svg" Type="http://schemas.openxmlformats.org/officeDocument/2006/relationships/image"/><Relationship Id="rId5" Target="../media/image39.sv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svg" Type="http://schemas.openxmlformats.org/officeDocument/2006/relationships/image"/><Relationship Id="rId11" Target="../media/image66.png" Type="http://schemas.openxmlformats.org/officeDocument/2006/relationships/image"/><Relationship Id="rId12" Target="../media/image67.svg" Type="http://schemas.openxmlformats.org/officeDocument/2006/relationships/image"/><Relationship Id="rId13" Target="../media/image88.png" Type="http://schemas.openxmlformats.org/officeDocument/2006/relationships/image"/><Relationship Id="rId2" Target="../media/image81.png" Type="http://schemas.openxmlformats.org/officeDocument/2006/relationships/image"/><Relationship Id="rId3" Target="../media/image82.png" Type="http://schemas.openxmlformats.org/officeDocument/2006/relationships/image"/><Relationship Id="rId4" Target="../media/image83.svg" Type="http://schemas.openxmlformats.org/officeDocument/2006/relationships/image"/><Relationship Id="rId5" Target="../media/image84.png" Type="http://schemas.openxmlformats.org/officeDocument/2006/relationships/image"/><Relationship Id="rId6" Target="../media/image85.svg" Type="http://schemas.openxmlformats.org/officeDocument/2006/relationships/image"/><Relationship Id="rId7" Target="../media/image86.png" Type="http://schemas.openxmlformats.org/officeDocument/2006/relationships/image"/><Relationship Id="rId8" Target="../media/image87.svg" Type="http://schemas.openxmlformats.org/officeDocument/2006/relationships/image"/><Relationship Id="rId9" Target="../media/image6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2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5183" y="915180"/>
            <a:ext cx="9220146" cy="3862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5401"/>
              </a:lnSpc>
            </a:pPr>
            <a:r>
              <a:rPr lang="en-US" b="true" sz="11242" spc="415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ПРИРОДНИ ОБЛАСТИ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133742" y="694535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86474" y="6847098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5" y="0"/>
                </a:lnTo>
                <a:lnTo>
                  <a:pt x="1629355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372928" y="7989635"/>
            <a:ext cx="673917" cy="588146"/>
          </a:xfrm>
          <a:custGeom>
            <a:avLst/>
            <a:gdLst/>
            <a:ahLst/>
            <a:cxnLst/>
            <a:rect r="r" b="b" t="t" l="l"/>
            <a:pathLst>
              <a:path h="588146" w="673917">
                <a:moveTo>
                  <a:pt x="0" y="0"/>
                </a:moveTo>
                <a:lnTo>
                  <a:pt x="673917" y="0"/>
                </a:lnTo>
                <a:lnTo>
                  <a:pt x="673917" y="588146"/>
                </a:lnTo>
                <a:lnTo>
                  <a:pt x="0" y="588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-3128404" y="3408055"/>
            <a:ext cx="13271677" cy="9163160"/>
          </a:xfrm>
          <a:custGeom>
            <a:avLst/>
            <a:gdLst/>
            <a:ahLst/>
            <a:cxnLst/>
            <a:rect r="r" b="b" t="t" l="l"/>
            <a:pathLst>
              <a:path h="9163160" w="13271677">
                <a:moveTo>
                  <a:pt x="0" y="0"/>
                </a:moveTo>
                <a:lnTo>
                  <a:pt x="13271678" y="0"/>
                </a:lnTo>
                <a:lnTo>
                  <a:pt x="13271678" y="9163160"/>
                </a:lnTo>
                <a:lnTo>
                  <a:pt x="0" y="9163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709887" y="-1635110"/>
            <a:ext cx="13271677" cy="9163160"/>
          </a:xfrm>
          <a:custGeom>
            <a:avLst/>
            <a:gdLst/>
            <a:ahLst/>
            <a:cxnLst/>
            <a:rect r="r" b="b" t="t" l="l"/>
            <a:pathLst>
              <a:path h="9163160" w="13271677">
                <a:moveTo>
                  <a:pt x="0" y="0"/>
                </a:moveTo>
                <a:lnTo>
                  <a:pt x="13271677" y="0"/>
                </a:lnTo>
                <a:lnTo>
                  <a:pt x="13271677" y="9163160"/>
                </a:lnTo>
                <a:lnTo>
                  <a:pt x="0" y="9163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281245">
            <a:off x="12821305" y="4076491"/>
            <a:ext cx="4737619" cy="4056586"/>
          </a:xfrm>
          <a:custGeom>
            <a:avLst/>
            <a:gdLst/>
            <a:ahLst/>
            <a:cxnLst/>
            <a:rect r="r" b="b" t="t" l="l"/>
            <a:pathLst>
              <a:path h="4056586" w="4737619">
                <a:moveTo>
                  <a:pt x="4737619" y="0"/>
                </a:moveTo>
                <a:lnTo>
                  <a:pt x="0" y="0"/>
                </a:lnTo>
                <a:lnTo>
                  <a:pt x="0" y="4056586"/>
                </a:lnTo>
                <a:lnTo>
                  <a:pt x="4737619" y="4056586"/>
                </a:lnTo>
                <a:lnTo>
                  <a:pt x="47376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682265" y="4525660"/>
            <a:ext cx="3015699" cy="2222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569"/>
              </a:lnSpc>
              <a:spcBef>
                <a:spcPct val="0"/>
              </a:spcBef>
            </a:pPr>
            <a:r>
              <a:rPr lang="en-US" b="true" sz="2745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Градове </a:t>
            </a:r>
            <a:r>
              <a:rPr lang="en-US" sz="2745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Черноморски градове, нос Калиакра и нос Шабла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0524669" y="5288057"/>
            <a:ext cx="4277616" cy="6063631"/>
          </a:xfrm>
          <a:custGeom>
            <a:avLst/>
            <a:gdLst/>
            <a:ahLst/>
            <a:cxnLst/>
            <a:rect r="r" b="b" t="t" l="l"/>
            <a:pathLst>
              <a:path h="6063631" w="4277616">
                <a:moveTo>
                  <a:pt x="4277615" y="0"/>
                </a:moveTo>
                <a:lnTo>
                  <a:pt x="0" y="0"/>
                </a:lnTo>
                <a:lnTo>
                  <a:pt x="0" y="6063630"/>
                </a:lnTo>
                <a:lnTo>
                  <a:pt x="4277615" y="6063630"/>
                </a:lnTo>
                <a:lnTo>
                  <a:pt x="42776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930291">
            <a:off x="1489147" y="3054221"/>
            <a:ext cx="5881621" cy="6057850"/>
          </a:xfrm>
          <a:custGeom>
            <a:avLst/>
            <a:gdLst/>
            <a:ahLst/>
            <a:cxnLst/>
            <a:rect r="r" b="b" t="t" l="l"/>
            <a:pathLst>
              <a:path h="6057850" w="5881621">
                <a:moveTo>
                  <a:pt x="0" y="0"/>
                </a:moveTo>
                <a:lnTo>
                  <a:pt x="5881621" y="0"/>
                </a:lnTo>
                <a:lnTo>
                  <a:pt x="5881621" y="6057850"/>
                </a:lnTo>
                <a:lnTo>
                  <a:pt x="0" y="605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241034" y="2732644"/>
            <a:ext cx="8381318" cy="5827635"/>
          </a:xfrm>
          <a:custGeom>
            <a:avLst/>
            <a:gdLst/>
            <a:ahLst/>
            <a:cxnLst/>
            <a:rect r="r" b="b" t="t" l="l"/>
            <a:pathLst>
              <a:path h="5827635" w="8381318">
                <a:moveTo>
                  <a:pt x="0" y="0"/>
                </a:moveTo>
                <a:lnTo>
                  <a:pt x="8381318" y="0"/>
                </a:lnTo>
                <a:lnTo>
                  <a:pt x="8381318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41440" y="750884"/>
            <a:ext cx="15405120" cy="669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40"/>
              </a:lnSpc>
            </a:pPr>
            <a:r>
              <a:rPr lang="en-US" b="true" sz="5200" spc="192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БЪЛГАРСКО ЧЕРНОМОРСКО КРАЙБРЕЖИЕ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10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35086" y="1726529"/>
            <a:ext cx="13321085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302F2F"/>
                </a:solidFill>
                <a:latin typeface="Open Sans"/>
                <a:ea typeface="Open Sans"/>
                <a:cs typeface="Open Sans"/>
                <a:sym typeface="Open Sans"/>
              </a:rPr>
              <a:t>Части от Дунавската равнина, Старопланинската област и Тракийско-Странджанската област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76E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53569" y="869400"/>
            <a:ext cx="11955296" cy="8892705"/>
          </a:xfrm>
          <a:custGeom>
            <a:avLst/>
            <a:gdLst/>
            <a:ahLst/>
            <a:cxnLst/>
            <a:rect r="r" b="b" t="t" l="l"/>
            <a:pathLst>
              <a:path h="8892705" w="11955296">
                <a:moveTo>
                  <a:pt x="0" y="0"/>
                </a:moveTo>
                <a:lnTo>
                  <a:pt x="11955296" y="0"/>
                </a:lnTo>
                <a:lnTo>
                  <a:pt x="11955296" y="8892705"/>
                </a:lnTo>
                <a:lnTo>
                  <a:pt x="0" y="8892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1167582" y="4897073"/>
            <a:ext cx="5715074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599">
                <a:solidFill>
                  <a:srgbClr val="FFF3D9"/>
                </a:solidFill>
                <a:latin typeface="DM Sans"/>
                <a:ea typeface="DM Sans"/>
                <a:cs typeface="DM Sans"/>
                <a:sym typeface="DM Sans"/>
              </a:rPr>
              <a:t>Витоша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62435" y="2248758"/>
            <a:ext cx="2391134" cy="116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599" u="sng">
                <a:solidFill>
                  <a:srgbClr val="FFF3D9"/>
                </a:solidFill>
                <a:latin typeface="DM Sans"/>
                <a:ea typeface="DM Sans"/>
                <a:cs typeface="DM Sans"/>
                <a:sym typeface="DM Sans"/>
                <a:hlinkClick r:id="rId3" tooltip="https://www.canva.com/design/DAGdG5CsB7o/W-YSOriEyiVyfC3qxp52Lg/view?utm_content=DAGdG5CsB7o&amp;utm_campaign=designshare&amp;utm_medium=link2&amp;utm_source=uniquelinks&amp;utlId=h1e6e340936"/>
              </a:rPr>
              <a:t>Стара </a:t>
            </a:r>
          </a:p>
          <a:p>
            <a:pPr algn="ctr" marL="0" indent="0" lvl="1">
              <a:lnSpc>
                <a:spcPts val="4679"/>
              </a:lnSpc>
              <a:spcBef>
                <a:spcPct val="0"/>
              </a:spcBef>
            </a:pPr>
            <a:r>
              <a:rPr lang="en-US" sz="3599" u="sng">
                <a:solidFill>
                  <a:srgbClr val="FFF3D9"/>
                </a:solidFill>
                <a:latin typeface="DM Sans"/>
                <a:ea typeface="DM Sans"/>
                <a:cs typeface="DM Sans"/>
                <a:sym typeface="DM Sans"/>
                <a:hlinkClick r:id="rId4" tooltip="https://www.canva.com/design/DAGdG5CsB7o/W-YSOriEyiVyfC3qxp52Lg/view?utm_content=DAGdG5CsB7o&amp;utm_campaign=designshare&amp;utm_medium=link2&amp;utm_source=uniquelinks&amp;utlId=h1e6e340936"/>
              </a:rPr>
              <a:t>планина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328853" y="8684895"/>
            <a:ext cx="4376753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679"/>
              </a:lnSpc>
              <a:spcBef>
                <a:spcPct val="0"/>
              </a:spcBef>
            </a:pPr>
            <a:r>
              <a:rPr lang="en-US" sz="3599">
                <a:solidFill>
                  <a:srgbClr val="FFF3D9"/>
                </a:solidFill>
                <a:latin typeface="DM Sans"/>
                <a:ea typeface="DM Sans"/>
                <a:cs typeface="DM Sans"/>
                <a:sym typeface="DM Sans"/>
              </a:rPr>
              <a:t>Родопи</a:t>
            </a:r>
          </a:p>
        </p:txBody>
      </p:sp>
      <p:sp>
        <p:nvSpPr>
          <p:cNvPr name="AutoShape 6" id="6"/>
          <p:cNvSpPr/>
          <p:nvPr/>
        </p:nvSpPr>
        <p:spPr>
          <a:xfrm>
            <a:off x="1689955" y="4925648"/>
            <a:ext cx="2857537" cy="0"/>
          </a:xfrm>
          <a:prstGeom prst="line">
            <a:avLst/>
          </a:prstGeom>
          <a:ln cap="rnd" w="85725">
            <a:solidFill>
              <a:srgbClr val="FFF3D9"/>
            </a:solidFill>
            <a:prstDash val="sysDash"/>
            <a:headEnd type="none" len="sm" w="sm"/>
            <a:tailEnd type="triangle" len="med" w="lg"/>
          </a:ln>
        </p:spPr>
      </p:sp>
      <p:sp>
        <p:nvSpPr>
          <p:cNvPr name="AutoShape 7" id="7"/>
          <p:cNvSpPr/>
          <p:nvPr/>
        </p:nvSpPr>
        <p:spPr>
          <a:xfrm>
            <a:off x="3256684" y="3252606"/>
            <a:ext cx="2368767" cy="771720"/>
          </a:xfrm>
          <a:prstGeom prst="line">
            <a:avLst/>
          </a:prstGeom>
          <a:ln cap="rnd" w="85725">
            <a:solidFill>
              <a:srgbClr val="FFF3D9"/>
            </a:solidFill>
            <a:prstDash val="sysDash"/>
            <a:headEnd type="none" len="sm" w="sm"/>
            <a:tailEnd type="triangle" len="med" w="lg"/>
          </a:ln>
        </p:spPr>
      </p:sp>
      <p:sp>
        <p:nvSpPr>
          <p:cNvPr name="AutoShape 8" id="8"/>
          <p:cNvSpPr/>
          <p:nvPr/>
        </p:nvSpPr>
        <p:spPr>
          <a:xfrm>
            <a:off x="7137573" y="7530605"/>
            <a:ext cx="4408446" cy="1482605"/>
          </a:xfrm>
          <a:prstGeom prst="line">
            <a:avLst/>
          </a:prstGeom>
          <a:ln cap="rnd" w="85725">
            <a:solidFill>
              <a:srgbClr val="FFF3D9"/>
            </a:solidFill>
            <a:prstDash val="sysDash"/>
            <a:headEnd type="triangle" len="med" w="lg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2829460" y="504493"/>
            <a:ext cx="12129729" cy="1035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00"/>
              </a:lnSpc>
            </a:pPr>
            <a:r>
              <a:rPr lang="en-US" b="true" sz="8000" spc="296">
                <a:solidFill>
                  <a:srgbClr val="FFF3D9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ПЛАНИНИ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3D9"/>
                </a:solidFill>
                <a:latin typeface="DM Sans"/>
                <a:ea typeface="DM Sans"/>
                <a:cs typeface="DM Sans"/>
                <a:sym typeface="DM Sans"/>
              </a:rPr>
              <a:t>11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947465" y="6793071"/>
            <a:ext cx="5715074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599">
                <a:solidFill>
                  <a:srgbClr val="FFF3D9"/>
                </a:solidFill>
                <a:latin typeface="DM Sans"/>
                <a:ea typeface="DM Sans"/>
                <a:cs typeface="DM Sans"/>
                <a:sym typeface="DM Sans"/>
              </a:rPr>
              <a:t>Рила</a:t>
            </a:r>
          </a:p>
        </p:txBody>
      </p:sp>
      <p:sp>
        <p:nvSpPr>
          <p:cNvPr name="AutoShape 12" id="12"/>
          <p:cNvSpPr/>
          <p:nvPr/>
        </p:nvSpPr>
        <p:spPr>
          <a:xfrm flipV="true">
            <a:off x="1910072" y="6400458"/>
            <a:ext cx="3317014" cy="421187"/>
          </a:xfrm>
          <a:prstGeom prst="line">
            <a:avLst/>
          </a:prstGeom>
          <a:ln cap="rnd" w="85725">
            <a:solidFill>
              <a:srgbClr val="FFF3D9"/>
            </a:solidFill>
            <a:prstDash val="sysDash"/>
            <a:headEnd type="none" len="sm" w="sm"/>
            <a:tailEnd type="triangle" len="med" w="lg"/>
          </a:ln>
        </p:spPr>
      </p:sp>
      <p:sp>
        <p:nvSpPr>
          <p:cNvPr name="TextBox 13" id="13"/>
          <p:cNvSpPr txBox="true"/>
          <p:nvPr/>
        </p:nvSpPr>
        <p:spPr>
          <a:xfrm rot="-920696">
            <a:off x="149206" y="8957819"/>
            <a:ext cx="5715074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599">
                <a:solidFill>
                  <a:srgbClr val="FFF3D9"/>
                </a:solidFill>
                <a:latin typeface="DM Sans"/>
                <a:ea typeface="DM Sans"/>
                <a:cs typeface="DM Sans"/>
                <a:sym typeface="DM Sans"/>
              </a:rPr>
              <a:t>Пирин</a:t>
            </a:r>
          </a:p>
        </p:txBody>
      </p:sp>
      <p:sp>
        <p:nvSpPr>
          <p:cNvPr name="AutoShape 14" id="14"/>
          <p:cNvSpPr/>
          <p:nvPr/>
        </p:nvSpPr>
        <p:spPr>
          <a:xfrm flipV="true">
            <a:off x="2938435" y="7223694"/>
            <a:ext cx="2143030" cy="1771903"/>
          </a:xfrm>
          <a:prstGeom prst="line">
            <a:avLst/>
          </a:prstGeom>
          <a:ln cap="rnd" w="85725">
            <a:solidFill>
              <a:srgbClr val="FFF3D9"/>
            </a:solidFill>
            <a:prstDash val="sysDash"/>
            <a:headEnd type="none" len="sm" w="sm"/>
            <a:tailEnd type="triangle" len="med" w="lg"/>
          </a:ln>
        </p:spPr>
      </p:sp>
      <p:sp>
        <p:nvSpPr>
          <p:cNvPr name="TextBox 15" id="15"/>
          <p:cNvSpPr txBox="true"/>
          <p:nvPr/>
        </p:nvSpPr>
        <p:spPr>
          <a:xfrm rot="0">
            <a:off x="12882547" y="5287178"/>
            <a:ext cx="4376753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679"/>
              </a:lnSpc>
              <a:spcBef>
                <a:spcPct val="0"/>
              </a:spcBef>
            </a:pPr>
            <a:r>
              <a:rPr lang="en-US" sz="3599">
                <a:solidFill>
                  <a:srgbClr val="FFF3D9"/>
                </a:solidFill>
                <a:latin typeface="DM Sans"/>
                <a:ea typeface="DM Sans"/>
                <a:cs typeface="DM Sans"/>
                <a:sym typeface="DM Sans"/>
              </a:rPr>
              <a:t>Средна гора</a:t>
            </a:r>
          </a:p>
        </p:txBody>
      </p:sp>
      <p:sp>
        <p:nvSpPr>
          <p:cNvPr name="AutoShape 16" id="16"/>
          <p:cNvSpPr/>
          <p:nvPr/>
        </p:nvSpPr>
        <p:spPr>
          <a:xfrm>
            <a:off x="8894325" y="5588168"/>
            <a:ext cx="4662049" cy="140086"/>
          </a:xfrm>
          <a:prstGeom prst="line">
            <a:avLst/>
          </a:prstGeom>
          <a:ln cap="rnd" w="85725">
            <a:solidFill>
              <a:srgbClr val="FFF3D9"/>
            </a:solidFill>
            <a:prstDash val="sysDash"/>
            <a:headEnd type="triangle" len="med" w="lg"/>
            <a:tailEnd type="none" len="sm" w="sm"/>
          </a:ln>
        </p:spPr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A3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34337" y="1769851"/>
            <a:ext cx="14419325" cy="7639261"/>
            <a:chOff x="0" y="0"/>
            <a:chExt cx="7742725" cy="41020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742852" cy="4102171"/>
            </a:xfrm>
            <a:custGeom>
              <a:avLst/>
              <a:gdLst/>
              <a:ahLst/>
              <a:cxnLst/>
              <a:rect r="r" b="b" t="t" l="l"/>
              <a:pathLst>
                <a:path h="4102171" w="7742852">
                  <a:moveTo>
                    <a:pt x="3175" y="0"/>
                  </a:moveTo>
                  <a:lnTo>
                    <a:pt x="175133" y="12700"/>
                  </a:lnTo>
                  <a:lnTo>
                    <a:pt x="7513237" y="12700"/>
                  </a:lnTo>
                  <a:cubicBezTo>
                    <a:pt x="7514252" y="12700"/>
                    <a:pt x="7553623" y="14097"/>
                    <a:pt x="7624742" y="25400"/>
                  </a:cubicBezTo>
                  <a:cubicBezTo>
                    <a:pt x="7704752" y="38100"/>
                    <a:pt x="7710467" y="38100"/>
                    <a:pt x="7710467" y="38100"/>
                  </a:cubicBezTo>
                  <a:lnTo>
                    <a:pt x="7710467" y="319278"/>
                  </a:lnTo>
                  <a:lnTo>
                    <a:pt x="7618265" y="341503"/>
                  </a:lnTo>
                  <a:lnTo>
                    <a:pt x="7553496" y="340614"/>
                  </a:lnTo>
                  <a:lnTo>
                    <a:pt x="7412652" y="343027"/>
                  </a:lnTo>
                  <a:lnTo>
                    <a:pt x="7717452" y="399034"/>
                  </a:lnTo>
                  <a:lnTo>
                    <a:pt x="7717452" y="3523813"/>
                  </a:lnTo>
                  <a:lnTo>
                    <a:pt x="7730152" y="3746063"/>
                  </a:lnTo>
                  <a:lnTo>
                    <a:pt x="7425352" y="3752413"/>
                  </a:lnTo>
                  <a:lnTo>
                    <a:pt x="7526952" y="3777813"/>
                  </a:lnTo>
                  <a:cubicBezTo>
                    <a:pt x="7528096" y="3783528"/>
                    <a:pt x="7615852" y="3777813"/>
                    <a:pt x="7656492" y="3789243"/>
                  </a:cubicBezTo>
                  <a:cubicBezTo>
                    <a:pt x="7704879" y="3802832"/>
                    <a:pt x="7730152" y="3815913"/>
                    <a:pt x="7730152" y="3815913"/>
                  </a:cubicBezTo>
                  <a:cubicBezTo>
                    <a:pt x="7730152" y="3815913"/>
                    <a:pt x="7729010" y="3891097"/>
                    <a:pt x="7735867" y="3942405"/>
                  </a:cubicBezTo>
                  <a:cubicBezTo>
                    <a:pt x="7742725" y="3993713"/>
                    <a:pt x="7735867" y="4032067"/>
                    <a:pt x="7735867" y="4032067"/>
                  </a:cubicBezTo>
                  <a:lnTo>
                    <a:pt x="7742852" y="4069913"/>
                  </a:lnTo>
                  <a:lnTo>
                    <a:pt x="7603152" y="4082613"/>
                  </a:lnTo>
                  <a:cubicBezTo>
                    <a:pt x="7603152" y="4082613"/>
                    <a:pt x="7497488" y="4083502"/>
                    <a:pt x="7448721" y="4089471"/>
                  </a:cubicBezTo>
                  <a:cubicBezTo>
                    <a:pt x="7399952" y="4095440"/>
                    <a:pt x="7143921" y="4091757"/>
                    <a:pt x="7143921" y="4091757"/>
                  </a:cubicBezTo>
                  <a:lnTo>
                    <a:pt x="600202" y="4095313"/>
                  </a:lnTo>
                  <a:lnTo>
                    <a:pt x="343789" y="4089471"/>
                  </a:lnTo>
                  <a:cubicBezTo>
                    <a:pt x="343789" y="4089471"/>
                    <a:pt x="276987" y="4083629"/>
                    <a:pt x="228981" y="4089471"/>
                  </a:cubicBezTo>
                  <a:cubicBezTo>
                    <a:pt x="180975" y="4095313"/>
                    <a:pt x="153670" y="4102171"/>
                    <a:pt x="153670" y="4102171"/>
                  </a:cubicBezTo>
                  <a:lnTo>
                    <a:pt x="49657" y="4102171"/>
                  </a:lnTo>
                  <a:lnTo>
                    <a:pt x="36957" y="3892113"/>
                  </a:lnTo>
                  <a:cubicBezTo>
                    <a:pt x="36957" y="3892113"/>
                    <a:pt x="68580" y="3900749"/>
                    <a:pt x="169291" y="3845631"/>
                  </a:cubicBezTo>
                  <a:cubicBezTo>
                    <a:pt x="270002" y="3790513"/>
                    <a:pt x="295402" y="3777813"/>
                    <a:pt x="295402" y="3777813"/>
                  </a:cubicBezTo>
                  <a:lnTo>
                    <a:pt x="29845" y="3808928"/>
                  </a:lnTo>
                  <a:cubicBezTo>
                    <a:pt x="17653" y="3745301"/>
                    <a:pt x="3302" y="3523813"/>
                    <a:pt x="3302" y="3523813"/>
                  </a:cubicBezTo>
                  <a:lnTo>
                    <a:pt x="381" y="502920"/>
                  </a:lnTo>
                  <a:lnTo>
                    <a:pt x="2032" y="337185"/>
                  </a:lnTo>
                  <a:lnTo>
                    <a:pt x="333375" y="304800"/>
                  </a:lnTo>
                  <a:lnTo>
                    <a:pt x="3175" y="266700"/>
                  </a:lnTo>
                  <a:lnTo>
                    <a:pt x="7112" y="188468"/>
                  </a:lnTo>
                  <a:lnTo>
                    <a:pt x="0" y="77089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138373" y="1410289"/>
            <a:ext cx="12011254" cy="8149636"/>
          </a:xfrm>
          <a:custGeom>
            <a:avLst/>
            <a:gdLst/>
            <a:ahLst/>
            <a:cxnLst/>
            <a:rect r="r" b="b" t="t" l="l"/>
            <a:pathLst>
              <a:path h="8149636" w="12011254">
                <a:moveTo>
                  <a:pt x="0" y="0"/>
                </a:moveTo>
                <a:lnTo>
                  <a:pt x="12011254" y="0"/>
                </a:lnTo>
                <a:lnTo>
                  <a:pt x="12011254" y="8149636"/>
                </a:lnTo>
                <a:lnTo>
                  <a:pt x="0" y="8149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125826" y="203307"/>
            <a:ext cx="2988915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302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Реки</a:t>
            </a:r>
          </a:p>
        </p:txBody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60631" y="362121"/>
            <a:ext cx="13961628" cy="9562759"/>
          </a:xfrm>
          <a:custGeom>
            <a:avLst/>
            <a:gdLst/>
            <a:ahLst/>
            <a:cxnLst/>
            <a:rect r="r" b="b" t="t" l="l"/>
            <a:pathLst>
              <a:path h="9562759" w="13961628">
                <a:moveTo>
                  <a:pt x="0" y="0"/>
                </a:moveTo>
                <a:lnTo>
                  <a:pt x="13961628" y="0"/>
                </a:lnTo>
                <a:lnTo>
                  <a:pt x="13961628" y="9562758"/>
                </a:lnTo>
                <a:lnTo>
                  <a:pt x="0" y="9562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683236" y="277839"/>
            <a:ext cx="5516419" cy="1078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60"/>
              </a:lnSpc>
            </a:pPr>
            <a:r>
              <a:rPr lang="en-US" b="true" sz="8000" spc="296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ПОЧВИ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13</a:t>
            </a:r>
          </a:p>
        </p:txBody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65507" y="1356070"/>
            <a:ext cx="13036476" cy="8549046"/>
          </a:xfrm>
          <a:custGeom>
            <a:avLst/>
            <a:gdLst/>
            <a:ahLst/>
            <a:cxnLst/>
            <a:rect r="r" b="b" t="t" l="l"/>
            <a:pathLst>
              <a:path h="8549046" w="13036476">
                <a:moveTo>
                  <a:pt x="0" y="0"/>
                </a:moveTo>
                <a:lnTo>
                  <a:pt x="13036476" y="0"/>
                </a:lnTo>
                <a:lnTo>
                  <a:pt x="13036476" y="8549046"/>
                </a:lnTo>
                <a:lnTo>
                  <a:pt x="0" y="8549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4" t="-4909" r="-22669" b="-337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19419" y="440904"/>
            <a:ext cx="20554569" cy="915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34"/>
              </a:lnSpc>
            </a:pPr>
            <a:r>
              <a:rPr lang="en-US" b="true" sz="6700" spc="247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СЕЛСКО СТОПАНСКИ КУЛТУРИ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14</a:t>
            </a: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40747" y="1822710"/>
            <a:ext cx="14041077" cy="8296206"/>
            <a:chOff x="0" y="0"/>
            <a:chExt cx="11599931" cy="685384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-889"/>
              <a:ext cx="11599931" cy="6854738"/>
            </a:xfrm>
            <a:custGeom>
              <a:avLst/>
              <a:gdLst/>
              <a:ahLst/>
              <a:cxnLst/>
              <a:rect r="r" b="b" t="t" l="l"/>
              <a:pathLst>
                <a:path h="6854738" w="11599931">
                  <a:moveTo>
                    <a:pt x="11494267" y="6829338"/>
                  </a:moveTo>
                  <a:cubicBezTo>
                    <a:pt x="11494267" y="6829338"/>
                    <a:pt x="11472931" y="6580672"/>
                    <a:pt x="11474200" y="6563527"/>
                  </a:cubicBezTo>
                  <a:cubicBezTo>
                    <a:pt x="11476233" y="6535587"/>
                    <a:pt x="11554337" y="6419890"/>
                    <a:pt x="11554337" y="6419890"/>
                  </a:cubicBezTo>
                  <a:lnTo>
                    <a:pt x="11574531" y="6182527"/>
                  </a:lnTo>
                  <a:lnTo>
                    <a:pt x="11384031" y="6161445"/>
                  </a:lnTo>
                  <a:lnTo>
                    <a:pt x="11418067" y="6064163"/>
                  </a:lnTo>
                  <a:lnTo>
                    <a:pt x="11587231" y="6038763"/>
                  </a:lnTo>
                  <a:lnTo>
                    <a:pt x="11587231" y="697357"/>
                  </a:lnTo>
                  <a:lnTo>
                    <a:pt x="11561831" y="482219"/>
                  </a:lnTo>
                  <a:lnTo>
                    <a:pt x="11587231" y="386588"/>
                  </a:lnTo>
                  <a:lnTo>
                    <a:pt x="11405367" y="241681"/>
                  </a:lnTo>
                  <a:lnTo>
                    <a:pt x="11495283" y="254381"/>
                  </a:lnTo>
                  <a:lnTo>
                    <a:pt x="11587231" y="241681"/>
                  </a:lnTo>
                  <a:lnTo>
                    <a:pt x="11599931" y="191135"/>
                  </a:lnTo>
                  <a:lnTo>
                    <a:pt x="11587231" y="123698"/>
                  </a:lnTo>
                  <a:lnTo>
                    <a:pt x="11587231" y="26289"/>
                  </a:lnTo>
                  <a:cubicBezTo>
                    <a:pt x="11587231" y="26289"/>
                    <a:pt x="11447531" y="12573"/>
                    <a:pt x="11423528" y="13589"/>
                  </a:cubicBezTo>
                  <a:cubicBezTo>
                    <a:pt x="11396731" y="14732"/>
                    <a:pt x="11299195" y="26289"/>
                    <a:pt x="11299195" y="26289"/>
                  </a:cubicBezTo>
                  <a:lnTo>
                    <a:pt x="11155811" y="13589"/>
                  </a:lnTo>
                  <a:lnTo>
                    <a:pt x="623824" y="13589"/>
                  </a:lnTo>
                  <a:cubicBezTo>
                    <a:pt x="623824" y="13589"/>
                    <a:pt x="590931" y="0"/>
                    <a:pt x="566547" y="889"/>
                  </a:cubicBezTo>
                  <a:cubicBezTo>
                    <a:pt x="514858" y="2921"/>
                    <a:pt x="303657" y="26289"/>
                    <a:pt x="303657" y="26289"/>
                  </a:cubicBezTo>
                  <a:lnTo>
                    <a:pt x="144780" y="889"/>
                  </a:lnTo>
                  <a:lnTo>
                    <a:pt x="0" y="13589"/>
                  </a:lnTo>
                  <a:lnTo>
                    <a:pt x="25400" y="347980"/>
                  </a:lnTo>
                  <a:lnTo>
                    <a:pt x="132207" y="488188"/>
                  </a:lnTo>
                  <a:lnTo>
                    <a:pt x="25400" y="715772"/>
                  </a:lnTo>
                  <a:lnTo>
                    <a:pt x="20955" y="6005362"/>
                  </a:lnTo>
                  <a:lnTo>
                    <a:pt x="19431" y="6287429"/>
                  </a:lnTo>
                  <a:cubicBezTo>
                    <a:pt x="19431" y="6287429"/>
                    <a:pt x="6731" y="6449862"/>
                    <a:pt x="6731" y="6453672"/>
                  </a:cubicBezTo>
                  <a:cubicBezTo>
                    <a:pt x="6731" y="6457482"/>
                    <a:pt x="32131" y="6583720"/>
                    <a:pt x="32131" y="6583720"/>
                  </a:cubicBezTo>
                  <a:lnTo>
                    <a:pt x="19431" y="6842038"/>
                  </a:lnTo>
                  <a:lnTo>
                    <a:pt x="238125" y="6854738"/>
                  </a:lnTo>
                  <a:lnTo>
                    <a:pt x="355346" y="6842038"/>
                  </a:lnTo>
                  <a:cubicBezTo>
                    <a:pt x="355346" y="6842038"/>
                    <a:pt x="552958" y="6500154"/>
                    <a:pt x="540258" y="6550954"/>
                  </a:cubicBezTo>
                  <a:cubicBezTo>
                    <a:pt x="527558" y="6601754"/>
                    <a:pt x="513207" y="6842038"/>
                    <a:pt x="513207" y="6842038"/>
                  </a:cubicBezTo>
                  <a:lnTo>
                    <a:pt x="11132062" y="6842038"/>
                  </a:lnTo>
                  <a:lnTo>
                    <a:pt x="11302370" y="6854738"/>
                  </a:lnTo>
                  <a:lnTo>
                    <a:pt x="11494394" y="6829338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490658" y="197302"/>
            <a:ext cx="2607135" cy="1570387"/>
            <a:chOff x="0" y="0"/>
            <a:chExt cx="3476180" cy="2093849"/>
          </a:xfrm>
        </p:grpSpPr>
        <p:sp>
          <p:nvSpPr>
            <p:cNvPr name="Freeform 5" id="5"/>
            <p:cNvSpPr/>
            <p:nvPr/>
          </p:nvSpPr>
          <p:spPr>
            <a:xfrm flipH="false" flipV="false" rot="10027303">
              <a:off x="98925" y="486642"/>
              <a:ext cx="3278330" cy="1257687"/>
            </a:xfrm>
            <a:custGeom>
              <a:avLst/>
              <a:gdLst/>
              <a:ahLst/>
              <a:cxnLst/>
              <a:rect r="r" b="b" t="t" l="l"/>
              <a:pathLst>
                <a:path h="1257687" w="3278330">
                  <a:moveTo>
                    <a:pt x="0" y="0"/>
                  </a:moveTo>
                  <a:lnTo>
                    <a:pt x="3278330" y="0"/>
                  </a:lnTo>
                  <a:lnTo>
                    <a:pt x="3278330" y="1257687"/>
                  </a:lnTo>
                  <a:lnTo>
                    <a:pt x="0" y="1257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10394407">
              <a:off x="75607" y="188572"/>
              <a:ext cx="3278330" cy="1257687"/>
            </a:xfrm>
            <a:custGeom>
              <a:avLst/>
              <a:gdLst/>
              <a:ahLst/>
              <a:cxnLst/>
              <a:rect r="r" b="b" t="t" l="l"/>
              <a:pathLst>
                <a:path h="1257687" w="3278330">
                  <a:moveTo>
                    <a:pt x="0" y="0"/>
                  </a:moveTo>
                  <a:lnTo>
                    <a:pt x="3278330" y="0"/>
                  </a:lnTo>
                  <a:lnTo>
                    <a:pt x="3278330" y="1257687"/>
                  </a:lnTo>
                  <a:lnTo>
                    <a:pt x="0" y="1257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0" y="7586528"/>
            <a:ext cx="2274171" cy="1973396"/>
            <a:chOff x="0" y="0"/>
            <a:chExt cx="3032229" cy="2631195"/>
          </a:xfrm>
        </p:grpSpPr>
        <p:sp>
          <p:nvSpPr>
            <p:cNvPr name="Freeform 8" id="8"/>
            <p:cNvSpPr/>
            <p:nvPr/>
          </p:nvSpPr>
          <p:spPr>
            <a:xfrm flipH="false" flipV="false" rot="550146">
              <a:off x="246945" y="665487"/>
              <a:ext cx="2538339" cy="1774807"/>
            </a:xfrm>
            <a:custGeom>
              <a:avLst/>
              <a:gdLst/>
              <a:ahLst/>
              <a:cxnLst/>
              <a:rect r="r" b="b" t="t" l="l"/>
              <a:pathLst>
                <a:path h="1774807" w="2538339">
                  <a:moveTo>
                    <a:pt x="0" y="0"/>
                  </a:moveTo>
                  <a:lnTo>
                    <a:pt x="2538339" y="0"/>
                  </a:lnTo>
                  <a:lnTo>
                    <a:pt x="2538339" y="1774807"/>
                  </a:lnTo>
                  <a:lnTo>
                    <a:pt x="0" y="1774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1391893">
              <a:off x="246945" y="428194"/>
              <a:ext cx="2538339" cy="1774807"/>
            </a:xfrm>
            <a:custGeom>
              <a:avLst/>
              <a:gdLst/>
              <a:ahLst/>
              <a:cxnLst/>
              <a:rect r="r" b="b" t="t" l="l"/>
              <a:pathLst>
                <a:path h="1774807" w="2538339">
                  <a:moveTo>
                    <a:pt x="0" y="0"/>
                  </a:moveTo>
                  <a:lnTo>
                    <a:pt x="2538339" y="0"/>
                  </a:lnTo>
                  <a:lnTo>
                    <a:pt x="2538339" y="1774807"/>
                  </a:lnTo>
                  <a:lnTo>
                    <a:pt x="0" y="1774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2479349" y="2180552"/>
            <a:ext cx="13163873" cy="7580522"/>
          </a:xfrm>
          <a:custGeom>
            <a:avLst/>
            <a:gdLst/>
            <a:ahLst/>
            <a:cxnLst/>
            <a:rect r="r" b="b" t="t" l="l"/>
            <a:pathLst>
              <a:path h="7580522" w="13163873">
                <a:moveTo>
                  <a:pt x="0" y="0"/>
                </a:moveTo>
                <a:lnTo>
                  <a:pt x="13163873" y="0"/>
                </a:lnTo>
                <a:lnTo>
                  <a:pt x="13163873" y="7580522"/>
                </a:lnTo>
                <a:lnTo>
                  <a:pt x="0" y="75805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9621" r="0" b="-962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609319" y="601662"/>
            <a:ext cx="11618017" cy="1035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00"/>
              </a:lnSpc>
              <a:spcBef>
                <a:spcPct val="0"/>
              </a:spcBef>
            </a:pPr>
            <a:r>
              <a:rPr lang="en-US" b="true" sz="8000" spc="296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ЖИВОРИНСКИ СВЯТ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15</a:t>
            </a:r>
          </a:p>
        </p:txBody>
      </p: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32455">
            <a:off x="9140857" y="-4440341"/>
            <a:ext cx="12102164" cy="12102164"/>
          </a:xfrm>
          <a:custGeom>
            <a:avLst/>
            <a:gdLst/>
            <a:ahLst/>
            <a:cxnLst/>
            <a:rect r="r" b="b" t="t" l="l"/>
            <a:pathLst>
              <a:path h="12102164" w="12102164">
                <a:moveTo>
                  <a:pt x="0" y="0"/>
                </a:moveTo>
                <a:lnTo>
                  <a:pt x="12102164" y="0"/>
                </a:lnTo>
                <a:lnTo>
                  <a:pt x="12102164" y="12102164"/>
                </a:lnTo>
                <a:lnTo>
                  <a:pt x="0" y="12102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91140" y="6369734"/>
            <a:ext cx="7159160" cy="10817412"/>
            <a:chOff x="0" y="0"/>
            <a:chExt cx="9545547" cy="144232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545547" cy="14423216"/>
            </a:xfrm>
            <a:custGeom>
              <a:avLst/>
              <a:gdLst/>
              <a:ahLst/>
              <a:cxnLst/>
              <a:rect r="r" b="b" t="t" l="l"/>
              <a:pathLst>
                <a:path h="14423216" w="9545547">
                  <a:moveTo>
                    <a:pt x="0" y="0"/>
                  </a:moveTo>
                  <a:lnTo>
                    <a:pt x="9545547" y="0"/>
                  </a:lnTo>
                  <a:lnTo>
                    <a:pt x="9545547" y="14423216"/>
                  </a:lnTo>
                  <a:lnTo>
                    <a:pt x="0" y="1442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572402" y="869729"/>
              <a:ext cx="7444826" cy="11249050"/>
            </a:xfrm>
            <a:custGeom>
              <a:avLst/>
              <a:gdLst/>
              <a:ahLst/>
              <a:cxnLst/>
              <a:rect r="r" b="b" t="t" l="l"/>
              <a:pathLst>
                <a:path h="11249050" w="7444826">
                  <a:moveTo>
                    <a:pt x="0" y="0"/>
                  </a:moveTo>
                  <a:lnTo>
                    <a:pt x="7444825" y="0"/>
                  </a:lnTo>
                  <a:lnTo>
                    <a:pt x="7444825" y="11249050"/>
                  </a:lnTo>
                  <a:lnTo>
                    <a:pt x="0" y="11249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668839" y="1758416"/>
              <a:ext cx="5770422" cy="8719045"/>
            </a:xfrm>
            <a:custGeom>
              <a:avLst/>
              <a:gdLst/>
              <a:ahLst/>
              <a:cxnLst/>
              <a:rect r="r" b="b" t="t" l="l"/>
              <a:pathLst>
                <a:path h="8719045" w="5770422">
                  <a:moveTo>
                    <a:pt x="0" y="0"/>
                  </a:moveTo>
                  <a:lnTo>
                    <a:pt x="5770422" y="0"/>
                  </a:lnTo>
                  <a:lnTo>
                    <a:pt x="5770422" y="8719045"/>
                  </a:lnTo>
                  <a:lnTo>
                    <a:pt x="0" y="8719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3493201" y="181052"/>
            <a:ext cx="1718991" cy="1684611"/>
          </a:xfrm>
          <a:custGeom>
            <a:avLst/>
            <a:gdLst/>
            <a:ahLst/>
            <a:cxnLst/>
            <a:rect r="r" b="b" t="t" l="l"/>
            <a:pathLst>
              <a:path h="1684611" w="1718991">
                <a:moveTo>
                  <a:pt x="0" y="0"/>
                </a:moveTo>
                <a:lnTo>
                  <a:pt x="1718991" y="0"/>
                </a:lnTo>
                <a:lnTo>
                  <a:pt x="1718991" y="1684612"/>
                </a:lnTo>
                <a:lnTo>
                  <a:pt x="0" y="1684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033706" y="186394"/>
            <a:ext cx="5388149" cy="3967637"/>
          </a:xfrm>
          <a:custGeom>
            <a:avLst/>
            <a:gdLst/>
            <a:ahLst/>
            <a:cxnLst/>
            <a:rect r="r" b="b" t="t" l="l"/>
            <a:pathLst>
              <a:path h="3967637" w="5388149">
                <a:moveTo>
                  <a:pt x="0" y="0"/>
                </a:moveTo>
                <a:lnTo>
                  <a:pt x="5388149" y="0"/>
                </a:lnTo>
                <a:lnTo>
                  <a:pt x="5388149" y="3967637"/>
                </a:lnTo>
                <a:lnTo>
                  <a:pt x="0" y="3967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569009" y="3170356"/>
            <a:ext cx="1718991" cy="1684611"/>
          </a:xfrm>
          <a:custGeom>
            <a:avLst/>
            <a:gdLst/>
            <a:ahLst/>
            <a:cxnLst/>
            <a:rect r="r" b="b" t="t" l="l"/>
            <a:pathLst>
              <a:path h="1684611" w="1718991">
                <a:moveTo>
                  <a:pt x="0" y="0"/>
                </a:moveTo>
                <a:lnTo>
                  <a:pt x="1718991" y="0"/>
                </a:lnTo>
                <a:lnTo>
                  <a:pt x="1718991" y="1684611"/>
                </a:lnTo>
                <a:lnTo>
                  <a:pt x="0" y="1684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70720" y="8199970"/>
            <a:ext cx="1718991" cy="1684611"/>
          </a:xfrm>
          <a:custGeom>
            <a:avLst/>
            <a:gdLst/>
            <a:ahLst/>
            <a:cxnLst/>
            <a:rect r="r" b="b" t="t" l="l"/>
            <a:pathLst>
              <a:path h="1684611" w="1718991">
                <a:moveTo>
                  <a:pt x="0" y="0"/>
                </a:moveTo>
                <a:lnTo>
                  <a:pt x="1718992" y="0"/>
                </a:lnTo>
                <a:lnTo>
                  <a:pt x="1718992" y="1684611"/>
                </a:lnTo>
                <a:lnTo>
                  <a:pt x="0" y="1684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977951" y="6138394"/>
            <a:ext cx="778525" cy="2277600"/>
          </a:xfrm>
          <a:custGeom>
            <a:avLst/>
            <a:gdLst/>
            <a:ahLst/>
            <a:cxnLst/>
            <a:rect r="r" b="b" t="t" l="l"/>
            <a:pathLst>
              <a:path h="2277600" w="778525">
                <a:moveTo>
                  <a:pt x="0" y="0"/>
                </a:moveTo>
                <a:lnTo>
                  <a:pt x="778525" y="0"/>
                </a:lnTo>
                <a:lnTo>
                  <a:pt x="778525" y="2277600"/>
                </a:lnTo>
                <a:lnTo>
                  <a:pt x="0" y="2277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498612" y="405967"/>
            <a:ext cx="1810987" cy="1575049"/>
          </a:xfrm>
          <a:custGeom>
            <a:avLst/>
            <a:gdLst/>
            <a:ahLst/>
            <a:cxnLst/>
            <a:rect r="r" b="b" t="t" l="l"/>
            <a:pathLst>
              <a:path h="1575049" w="1810987">
                <a:moveTo>
                  <a:pt x="0" y="0"/>
                </a:moveTo>
                <a:lnTo>
                  <a:pt x="1810987" y="0"/>
                </a:lnTo>
                <a:lnTo>
                  <a:pt x="1810987" y="1575048"/>
                </a:lnTo>
                <a:lnTo>
                  <a:pt x="0" y="1575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493201" y="5520159"/>
            <a:ext cx="2691384" cy="1619724"/>
          </a:xfrm>
          <a:custGeom>
            <a:avLst/>
            <a:gdLst/>
            <a:ahLst/>
            <a:cxnLst/>
            <a:rect r="r" b="b" t="t" l="l"/>
            <a:pathLst>
              <a:path h="1619724" w="2691384">
                <a:moveTo>
                  <a:pt x="0" y="0"/>
                </a:moveTo>
                <a:lnTo>
                  <a:pt x="2691384" y="0"/>
                </a:lnTo>
                <a:lnTo>
                  <a:pt x="2691384" y="1619724"/>
                </a:lnTo>
                <a:lnTo>
                  <a:pt x="0" y="1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4204462" y="3999605"/>
            <a:ext cx="1980122" cy="1143895"/>
          </a:xfrm>
          <a:custGeom>
            <a:avLst/>
            <a:gdLst/>
            <a:ahLst/>
            <a:cxnLst/>
            <a:rect r="r" b="b" t="t" l="l"/>
            <a:pathLst>
              <a:path h="1143895" w="1980122">
                <a:moveTo>
                  <a:pt x="0" y="0"/>
                </a:moveTo>
                <a:lnTo>
                  <a:pt x="1980123" y="0"/>
                </a:lnTo>
                <a:lnTo>
                  <a:pt x="1980123" y="1143895"/>
                </a:lnTo>
                <a:lnTo>
                  <a:pt x="0" y="11438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124867" y="181052"/>
            <a:ext cx="1025433" cy="1199975"/>
          </a:xfrm>
          <a:custGeom>
            <a:avLst/>
            <a:gdLst/>
            <a:ahLst/>
            <a:cxnLst/>
            <a:rect r="r" b="b" t="t" l="l"/>
            <a:pathLst>
              <a:path h="1199975" w="1025433">
                <a:moveTo>
                  <a:pt x="0" y="0"/>
                </a:moveTo>
                <a:lnTo>
                  <a:pt x="1025434" y="0"/>
                </a:lnTo>
                <a:lnTo>
                  <a:pt x="1025434" y="1199976"/>
                </a:lnTo>
                <a:lnTo>
                  <a:pt x="0" y="11999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2467767" y="1381028"/>
            <a:ext cx="1025433" cy="1199975"/>
          </a:xfrm>
          <a:custGeom>
            <a:avLst/>
            <a:gdLst/>
            <a:ahLst/>
            <a:cxnLst/>
            <a:rect r="r" b="b" t="t" l="l"/>
            <a:pathLst>
              <a:path h="1199975" w="1025433">
                <a:moveTo>
                  <a:pt x="1025434" y="0"/>
                </a:moveTo>
                <a:lnTo>
                  <a:pt x="0" y="0"/>
                </a:lnTo>
                <a:lnTo>
                  <a:pt x="0" y="1199975"/>
                </a:lnTo>
                <a:lnTo>
                  <a:pt x="1025434" y="1199975"/>
                </a:lnTo>
                <a:lnTo>
                  <a:pt x="1025434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163273" y="181052"/>
            <a:ext cx="1718991" cy="1684611"/>
          </a:xfrm>
          <a:custGeom>
            <a:avLst/>
            <a:gdLst/>
            <a:ahLst/>
            <a:cxnLst/>
            <a:rect r="r" b="b" t="t" l="l"/>
            <a:pathLst>
              <a:path h="1684611" w="1718991">
                <a:moveTo>
                  <a:pt x="0" y="0"/>
                </a:moveTo>
                <a:lnTo>
                  <a:pt x="1718991" y="0"/>
                </a:lnTo>
                <a:lnTo>
                  <a:pt x="1718991" y="1684612"/>
                </a:lnTo>
                <a:lnTo>
                  <a:pt x="0" y="1684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655030" y="8199970"/>
            <a:ext cx="1888888" cy="1332525"/>
          </a:xfrm>
          <a:custGeom>
            <a:avLst/>
            <a:gdLst/>
            <a:ahLst/>
            <a:cxnLst/>
            <a:rect r="r" b="b" t="t" l="l"/>
            <a:pathLst>
              <a:path h="1332525" w="1888888">
                <a:moveTo>
                  <a:pt x="0" y="0"/>
                </a:moveTo>
                <a:lnTo>
                  <a:pt x="1888888" y="0"/>
                </a:lnTo>
                <a:lnTo>
                  <a:pt x="1888888" y="1332524"/>
                </a:lnTo>
                <a:lnTo>
                  <a:pt x="0" y="133252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5149865" y="8831940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7071084" y="7779300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389785" y="9532494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5" y="0"/>
                </a:lnTo>
                <a:lnTo>
                  <a:pt x="1629355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803418" y="2160333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5" y="0"/>
                </a:lnTo>
                <a:lnTo>
                  <a:pt x="1629355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4621691" y="3898740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780436" y="7242022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038926" y="9463911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212192" y="4571552"/>
            <a:ext cx="797421" cy="613289"/>
          </a:xfrm>
          <a:custGeom>
            <a:avLst/>
            <a:gdLst/>
            <a:ahLst/>
            <a:cxnLst/>
            <a:rect r="r" b="b" t="t" l="l"/>
            <a:pathLst>
              <a:path h="613289" w="797421">
                <a:moveTo>
                  <a:pt x="0" y="0"/>
                </a:moveTo>
                <a:lnTo>
                  <a:pt x="797420" y="0"/>
                </a:lnTo>
                <a:lnTo>
                  <a:pt x="797420" y="613289"/>
                </a:lnTo>
                <a:lnTo>
                  <a:pt x="0" y="61328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711413" y="2888109"/>
            <a:ext cx="1127480" cy="1010632"/>
          </a:xfrm>
          <a:custGeom>
            <a:avLst/>
            <a:gdLst/>
            <a:ahLst/>
            <a:cxnLst/>
            <a:rect r="r" b="b" t="t" l="l"/>
            <a:pathLst>
              <a:path h="1010632" w="1127480">
                <a:moveTo>
                  <a:pt x="0" y="0"/>
                </a:moveTo>
                <a:lnTo>
                  <a:pt x="1127480" y="0"/>
                </a:lnTo>
                <a:lnTo>
                  <a:pt x="1127480" y="1010631"/>
                </a:lnTo>
                <a:lnTo>
                  <a:pt x="0" y="101063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610902" y="3358370"/>
            <a:ext cx="608032" cy="870879"/>
          </a:xfrm>
          <a:custGeom>
            <a:avLst/>
            <a:gdLst/>
            <a:ahLst/>
            <a:cxnLst/>
            <a:rect r="r" b="b" t="t" l="l"/>
            <a:pathLst>
              <a:path h="870879" w="608032">
                <a:moveTo>
                  <a:pt x="0" y="0"/>
                </a:moveTo>
                <a:lnTo>
                  <a:pt x="608032" y="0"/>
                </a:lnTo>
                <a:lnTo>
                  <a:pt x="608032" y="870879"/>
                </a:lnTo>
                <a:lnTo>
                  <a:pt x="0" y="87087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9" id="29"/>
          <p:cNvSpPr/>
          <p:nvPr/>
        </p:nvSpPr>
        <p:spPr>
          <a:xfrm flipH="false" flipV="false" rot="0">
            <a:off x="15960977" y="5084719"/>
            <a:ext cx="608032" cy="870879"/>
          </a:xfrm>
          <a:custGeom>
            <a:avLst/>
            <a:gdLst/>
            <a:ahLst/>
            <a:cxnLst/>
            <a:rect r="r" b="b" t="t" l="l"/>
            <a:pathLst>
              <a:path h="870879" w="608032">
                <a:moveTo>
                  <a:pt x="0" y="0"/>
                </a:moveTo>
                <a:lnTo>
                  <a:pt x="608032" y="0"/>
                </a:lnTo>
                <a:lnTo>
                  <a:pt x="608032" y="870879"/>
                </a:lnTo>
                <a:lnTo>
                  <a:pt x="0" y="87087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0" id="30"/>
          <p:cNvSpPr/>
          <p:nvPr/>
        </p:nvSpPr>
        <p:spPr>
          <a:xfrm flipH="false" flipV="false" rot="2232455">
            <a:off x="-7449085" y="731948"/>
            <a:ext cx="12102164" cy="12102164"/>
          </a:xfrm>
          <a:custGeom>
            <a:avLst/>
            <a:gdLst/>
            <a:ahLst/>
            <a:cxnLst/>
            <a:rect r="r" b="b" t="t" l="l"/>
            <a:pathLst>
              <a:path h="12102164" w="12102164">
                <a:moveTo>
                  <a:pt x="0" y="0"/>
                </a:moveTo>
                <a:lnTo>
                  <a:pt x="12102164" y="0"/>
                </a:lnTo>
                <a:lnTo>
                  <a:pt x="12102164" y="12102164"/>
                </a:lnTo>
                <a:lnTo>
                  <a:pt x="0" y="12102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1" id="31"/>
          <p:cNvSpPr/>
          <p:nvPr/>
        </p:nvSpPr>
        <p:spPr>
          <a:xfrm flipH="false" flipV="false" rot="2037831">
            <a:off x="-414691" y="-3704364"/>
            <a:ext cx="6516521" cy="7418181"/>
          </a:xfrm>
          <a:custGeom>
            <a:avLst/>
            <a:gdLst/>
            <a:ahLst/>
            <a:cxnLst/>
            <a:rect r="r" b="b" t="t" l="l"/>
            <a:pathLst>
              <a:path h="7418181" w="6516521">
                <a:moveTo>
                  <a:pt x="0" y="0"/>
                </a:moveTo>
                <a:lnTo>
                  <a:pt x="6516521" y="0"/>
                </a:lnTo>
                <a:lnTo>
                  <a:pt x="6516521" y="7418181"/>
                </a:lnTo>
                <a:lnTo>
                  <a:pt x="0" y="7418181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-122161" t="-97324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2" id="32"/>
          <p:cNvSpPr txBox="true"/>
          <p:nvPr/>
        </p:nvSpPr>
        <p:spPr>
          <a:xfrm rot="0">
            <a:off x="3206542" y="3441439"/>
            <a:ext cx="9731502" cy="1059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b="true" sz="6599" spc="-164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ЗАБЕЛЕЖИТЕЛНОСТИ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831629" y="5287111"/>
            <a:ext cx="2180494" cy="2165246"/>
          </a:xfrm>
          <a:custGeom>
            <a:avLst/>
            <a:gdLst/>
            <a:ahLst/>
            <a:cxnLst/>
            <a:rect r="r" b="b" t="t" l="l"/>
            <a:pathLst>
              <a:path h="2165246" w="2180494">
                <a:moveTo>
                  <a:pt x="0" y="0"/>
                </a:moveTo>
                <a:lnTo>
                  <a:pt x="2180494" y="0"/>
                </a:lnTo>
                <a:lnTo>
                  <a:pt x="2180494" y="2165246"/>
                </a:lnTo>
                <a:lnTo>
                  <a:pt x="0" y="2165246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true" flipV="false" rot="0">
            <a:off x="183562" y="4543512"/>
            <a:ext cx="1025433" cy="1199975"/>
          </a:xfrm>
          <a:custGeom>
            <a:avLst/>
            <a:gdLst/>
            <a:ahLst/>
            <a:cxnLst/>
            <a:rect r="r" b="b" t="t" l="l"/>
            <a:pathLst>
              <a:path h="1199975" w="1025433">
                <a:moveTo>
                  <a:pt x="1025433" y="0"/>
                </a:moveTo>
                <a:lnTo>
                  <a:pt x="0" y="0"/>
                </a:lnTo>
                <a:lnTo>
                  <a:pt x="0" y="1199976"/>
                </a:lnTo>
                <a:lnTo>
                  <a:pt x="1025433" y="1199976"/>
                </a:lnTo>
                <a:lnTo>
                  <a:pt x="1025433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355035" y="7700799"/>
            <a:ext cx="2054087" cy="1430392"/>
          </a:xfrm>
          <a:custGeom>
            <a:avLst/>
            <a:gdLst/>
            <a:ahLst/>
            <a:cxnLst/>
            <a:rect r="r" b="b" t="t" l="l"/>
            <a:pathLst>
              <a:path h="1430392" w="2054087">
                <a:moveTo>
                  <a:pt x="0" y="0"/>
                </a:moveTo>
                <a:lnTo>
                  <a:pt x="2054087" y="0"/>
                </a:lnTo>
                <a:lnTo>
                  <a:pt x="2054087" y="1430391"/>
                </a:lnTo>
                <a:lnTo>
                  <a:pt x="0" y="1430391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6" id="36"/>
          <p:cNvSpPr/>
          <p:nvPr/>
        </p:nvSpPr>
        <p:spPr>
          <a:xfrm flipH="false" flipV="false" rot="0">
            <a:off x="-330765" y="8777159"/>
            <a:ext cx="2054087" cy="1430392"/>
          </a:xfrm>
          <a:custGeom>
            <a:avLst/>
            <a:gdLst/>
            <a:ahLst/>
            <a:cxnLst/>
            <a:rect r="r" b="b" t="t" l="l"/>
            <a:pathLst>
              <a:path h="1430392" w="2054087">
                <a:moveTo>
                  <a:pt x="0" y="0"/>
                </a:moveTo>
                <a:lnTo>
                  <a:pt x="2054087" y="0"/>
                </a:lnTo>
                <a:lnTo>
                  <a:pt x="2054087" y="1430392"/>
                </a:lnTo>
                <a:lnTo>
                  <a:pt x="0" y="1430392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7" id="37"/>
          <p:cNvSpPr/>
          <p:nvPr/>
        </p:nvSpPr>
        <p:spPr>
          <a:xfrm flipH="false" flipV="false" rot="0">
            <a:off x="-1027074" y="2798857"/>
            <a:ext cx="2054087" cy="1430392"/>
          </a:xfrm>
          <a:custGeom>
            <a:avLst/>
            <a:gdLst/>
            <a:ahLst/>
            <a:cxnLst/>
            <a:rect r="r" b="b" t="t" l="l"/>
            <a:pathLst>
              <a:path h="1430392" w="2054087">
                <a:moveTo>
                  <a:pt x="0" y="0"/>
                </a:moveTo>
                <a:lnTo>
                  <a:pt x="2054087" y="0"/>
                </a:lnTo>
                <a:lnTo>
                  <a:pt x="2054087" y="1430392"/>
                </a:lnTo>
                <a:lnTo>
                  <a:pt x="0" y="1430392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8" id="38"/>
          <p:cNvSpPr/>
          <p:nvPr/>
        </p:nvSpPr>
        <p:spPr>
          <a:xfrm flipH="false" flipV="false" rot="0">
            <a:off x="2409122" y="7087510"/>
            <a:ext cx="797421" cy="613289"/>
          </a:xfrm>
          <a:custGeom>
            <a:avLst/>
            <a:gdLst/>
            <a:ahLst/>
            <a:cxnLst/>
            <a:rect r="r" b="b" t="t" l="l"/>
            <a:pathLst>
              <a:path h="613289" w="797421">
                <a:moveTo>
                  <a:pt x="0" y="0"/>
                </a:moveTo>
                <a:lnTo>
                  <a:pt x="797420" y="0"/>
                </a:lnTo>
                <a:lnTo>
                  <a:pt x="797420" y="613289"/>
                </a:lnTo>
                <a:lnTo>
                  <a:pt x="0" y="61328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3457682" y="5955598"/>
            <a:ext cx="608032" cy="870879"/>
          </a:xfrm>
          <a:custGeom>
            <a:avLst/>
            <a:gdLst/>
            <a:ahLst/>
            <a:cxnLst/>
            <a:rect r="r" b="b" t="t" l="l"/>
            <a:pathLst>
              <a:path h="870879" w="608032">
                <a:moveTo>
                  <a:pt x="0" y="0"/>
                </a:moveTo>
                <a:lnTo>
                  <a:pt x="608033" y="0"/>
                </a:lnTo>
                <a:lnTo>
                  <a:pt x="608033" y="870880"/>
                </a:lnTo>
                <a:lnTo>
                  <a:pt x="0" y="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0" id="40"/>
          <p:cNvSpPr/>
          <p:nvPr/>
        </p:nvSpPr>
        <p:spPr>
          <a:xfrm flipH="false" flipV="false" rot="0">
            <a:off x="2708107" y="-254387"/>
            <a:ext cx="608032" cy="870879"/>
          </a:xfrm>
          <a:custGeom>
            <a:avLst/>
            <a:gdLst/>
            <a:ahLst/>
            <a:cxnLst/>
            <a:rect r="r" b="b" t="t" l="l"/>
            <a:pathLst>
              <a:path h="870879" w="608032">
                <a:moveTo>
                  <a:pt x="0" y="0"/>
                </a:moveTo>
                <a:lnTo>
                  <a:pt x="608032" y="0"/>
                </a:lnTo>
                <a:lnTo>
                  <a:pt x="608032" y="870879"/>
                </a:lnTo>
                <a:lnTo>
                  <a:pt x="0" y="87087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1" id="41"/>
          <p:cNvSpPr/>
          <p:nvPr/>
        </p:nvSpPr>
        <p:spPr>
          <a:xfrm flipH="false" flipV="false" rot="0">
            <a:off x="3128262" y="628152"/>
            <a:ext cx="937453" cy="801096"/>
          </a:xfrm>
          <a:custGeom>
            <a:avLst/>
            <a:gdLst/>
            <a:ahLst/>
            <a:cxnLst/>
            <a:rect r="r" b="b" t="t" l="l"/>
            <a:pathLst>
              <a:path h="801096" w="937453">
                <a:moveTo>
                  <a:pt x="0" y="0"/>
                </a:moveTo>
                <a:lnTo>
                  <a:pt x="937453" y="0"/>
                </a:lnTo>
                <a:lnTo>
                  <a:pt x="937453" y="801096"/>
                </a:lnTo>
                <a:lnTo>
                  <a:pt x="0" y="80109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2" id="42"/>
          <p:cNvSpPr/>
          <p:nvPr/>
        </p:nvSpPr>
        <p:spPr>
          <a:xfrm flipH="false" flipV="false" rot="-3107372">
            <a:off x="4822941" y="2202856"/>
            <a:ext cx="1226857" cy="517543"/>
          </a:xfrm>
          <a:custGeom>
            <a:avLst/>
            <a:gdLst/>
            <a:ahLst/>
            <a:cxnLst/>
            <a:rect r="r" b="b" t="t" l="l"/>
            <a:pathLst>
              <a:path h="517543" w="1226857">
                <a:moveTo>
                  <a:pt x="0" y="0"/>
                </a:moveTo>
                <a:lnTo>
                  <a:pt x="1226857" y="0"/>
                </a:lnTo>
                <a:lnTo>
                  <a:pt x="1226857" y="517543"/>
                </a:lnTo>
                <a:lnTo>
                  <a:pt x="0" y="517543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3" id="43"/>
          <p:cNvSpPr/>
          <p:nvPr/>
        </p:nvSpPr>
        <p:spPr>
          <a:xfrm flipH="true" flipV="false" rot="-594409">
            <a:off x="4548822" y="1132035"/>
            <a:ext cx="1299189" cy="1467256"/>
          </a:xfrm>
          <a:custGeom>
            <a:avLst/>
            <a:gdLst/>
            <a:ahLst/>
            <a:cxnLst/>
            <a:rect r="r" b="b" t="t" l="l"/>
            <a:pathLst>
              <a:path h="1467256" w="1299189">
                <a:moveTo>
                  <a:pt x="1299189" y="0"/>
                </a:moveTo>
                <a:lnTo>
                  <a:pt x="0" y="0"/>
                </a:lnTo>
                <a:lnTo>
                  <a:pt x="0" y="1467257"/>
                </a:lnTo>
                <a:lnTo>
                  <a:pt x="1299189" y="1467257"/>
                </a:lnTo>
                <a:lnTo>
                  <a:pt x="1299189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2700000">
            <a:off x="5436369" y="6074739"/>
            <a:ext cx="861367" cy="751739"/>
          </a:xfrm>
          <a:custGeom>
            <a:avLst/>
            <a:gdLst/>
            <a:ahLst/>
            <a:cxnLst/>
            <a:rect r="r" b="b" t="t" l="l"/>
            <a:pathLst>
              <a:path h="751739" w="861367">
                <a:moveTo>
                  <a:pt x="0" y="0"/>
                </a:moveTo>
                <a:lnTo>
                  <a:pt x="861367" y="0"/>
                </a:lnTo>
                <a:lnTo>
                  <a:pt x="861367" y="751739"/>
                </a:lnTo>
                <a:lnTo>
                  <a:pt x="0" y="751739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45" id="45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8788" y="0"/>
            <a:ext cx="14830425" cy="10287000"/>
          </a:xfrm>
          <a:custGeom>
            <a:avLst/>
            <a:gdLst/>
            <a:ahLst/>
            <a:cxnLst/>
            <a:rect r="r" b="b" t="t" l="l"/>
            <a:pathLst>
              <a:path h="10287000" w="14830425">
                <a:moveTo>
                  <a:pt x="0" y="0"/>
                </a:moveTo>
                <a:lnTo>
                  <a:pt x="14830424" y="0"/>
                </a:lnTo>
                <a:lnTo>
                  <a:pt x="14830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97339" y="4487743"/>
            <a:ext cx="9831239" cy="5136823"/>
          </a:xfrm>
          <a:custGeom>
            <a:avLst/>
            <a:gdLst/>
            <a:ahLst/>
            <a:cxnLst/>
            <a:rect r="r" b="b" t="t" l="l"/>
            <a:pathLst>
              <a:path h="5136823" w="9831239">
                <a:moveTo>
                  <a:pt x="0" y="0"/>
                </a:moveTo>
                <a:lnTo>
                  <a:pt x="9831239" y="0"/>
                </a:lnTo>
                <a:lnTo>
                  <a:pt x="9831239" y="5136823"/>
                </a:lnTo>
                <a:lnTo>
                  <a:pt x="0" y="5136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4892616" y="7853028"/>
            <a:ext cx="15681114" cy="3535378"/>
          </a:xfrm>
          <a:custGeom>
            <a:avLst/>
            <a:gdLst/>
            <a:ahLst/>
            <a:cxnLst/>
            <a:rect r="r" b="b" t="t" l="l"/>
            <a:pathLst>
              <a:path h="3535378" w="15681114">
                <a:moveTo>
                  <a:pt x="15681114" y="0"/>
                </a:moveTo>
                <a:lnTo>
                  <a:pt x="0" y="0"/>
                </a:lnTo>
                <a:lnTo>
                  <a:pt x="0" y="3535378"/>
                </a:lnTo>
                <a:lnTo>
                  <a:pt x="15681114" y="3535378"/>
                </a:lnTo>
                <a:lnTo>
                  <a:pt x="1568111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137267" y="8091153"/>
            <a:ext cx="12703395" cy="2838155"/>
          </a:xfrm>
          <a:custGeom>
            <a:avLst/>
            <a:gdLst/>
            <a:ahLst/>
            <a:cxnLst/>
            <a:rect r="r" b="b" t="t" l="l"/>
            <a:pathLst>
              <a:path h="2838155" w="12703395">
                <a:moveTo>
                  <a:pt x="0" y="0"/>
                </a:moveTo>
                <a:lnTo>
                  <a:pt x="12703395" y="0"/>
                </a:lnTo>
                <a:lnTo>
                  <a:pt x="12703395" y="2838154"/>
                </a:lnTo>
                <a:lnTo>
                  <a:pt x="0" y="2838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45092" b="-4641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22871" y="5816435"/>
            <a:ext cx="4633788" cy="3808131"/>
          </a:xfrm>
          <a:custGeom>
            <a:avLst/>
            <a:gdLst/>
            <a:ahLst/>
            <a:cxnLst/>
            <a:rect r="r" b="b" t="t" l="l"/>
            <a:pathLst>
              <a:path h="3808131" w="4633788">
                <a:moveTo>
                  <a:pt x="0" y="0"/>
                </a:moveTo>
                <a:lnTo>
                  <a:pt x="4633788" y="0"/>
                </a:lnTo>
                <a:lnTo>
                  <a:pt x="4633788" y="3808131"/>
                </a:lnTo>
                <a:lnTo>
                  <a:pt x="0" y="38081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3022871" y="-1779575"/>
            <a:ext cx="7494215" cy="3915727"/>
          </a:xfrm>
          <a:custGeom>
            <a:avLst/>
            <a:gdLst/>
            <a:ahLst/>
            <a:cxnLst/>
            <a:rect r="r" b="b" t="t" l="l"/>
            <a:pathLst>
              <a:path h="3915727" w="7494215">
                <a:moveTo>
                  <a:pt x="0" y="0"/>
                </a:moveTo>
                <a:lnTo>
                  <a:pt x="7494215" y="0"/>
                </a:lnTo>
                <a:lnTo>
                  <a:pt x="7494215" y="3915727"/>
                </a:lnTo>
                <a:lnTo>
                  <a:pt x="0" y="39157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8786581"/>
            <a:ext cx="4347595" cy="3343696"/>
          </a:xfrm>
          <a:custGeom>
            <a:avLst/>
            <a:gdLst/>
            <a:ahLst/>
            <a:cxnLst/>
            <a:rect r="r" b="b" t="t" l="l"/>
            <a:pathLst>
              <a:path h="3343696" w="4347595">
                <a:moveTo>
                  <a:pt x="0" y="0"/>
                </a:moveTo>
                <a:lnTo>
                  <a:pt x="4347595" y="0"/>
                </a:lnTo>
                <a:lnTo>
                  <a:pt x="4347595" y="3343696"/>
                </a:lnTo>
                <a:lnTo>
                  <a:pt x="0" y="33436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05751" y="5929597"/>
            <a:ext cx="1759510" cy="2520131"/>
          </a:xfrm>
          <a:custGeom>
            <a:avLst/>
            <a:gdLst/>
            <a:ahLst/>
            <a:cxnLst/>
            <a:rect r="r" b="b" t="t" l="l"/>
            <a:pathLst>
              <a:path h="2520131" w="1759510">
                <a:moveTo>
                  <a:pt x="0" y="0"/>
                </a:moveTo>
                <a:lnTo>
                  <a:pt x="1759509" y="0"/>
                </a:lnTo>
                <a:lnTo>
                  <a:pt x="1759509" y="2520131"/>
                </a:lnTo>
                <a:lnTo>
                  <a:pt x="0" y="25201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624379" y="-902762"/>
            <a:ext cx="14511029" cy="12092524"/>
          </a:xfrm>
          <a:custGeom>
            <a:avLst/>
            <a:gdLst/>
            <a:ahLst/>
            <a:cxnLst/>
            <a:rect r="r" b="b" t="t" l="l"/>
            <a:pathLst>
              <a:path h="12092524" w="14511029">
                <a:moveTo>
                  <a:pt x="0" y="0"/>
                </a:moveTo>
                <a:lnTo>
                  <a:pt x="14511028" y="0"/>
                </a:lnTo>
                <a:lnTo>
                  <a:pt x="14511028" y="12092524"/>
                </a:lnTo>
                <a:lnTo>
                  <a:pt x="0" y="120925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16028" y="217120"/>
            <a:ext cx="14137774" cy="9852158"/>
          </a:xfrm>
          <a:custGeom>
            <a:avLst/>
            <a:gdLst/>
            <a:ahLst/>
            <a:cxnLst/>
            <a:rect r="r" b="b" t="t" l="l"/>
            <a:pathLst>
              <a:path h="9852158" w="14137774">
                <a:moveTo>
                  <a:pt x="0" y="0"/>
                </a:moveTo>
                <a:lnTo>
                  <a:pt x="14137774" y="0"/>
                </a:lnTo>
                <a:lnTo>
                  <a:pt x="14137774" y="9852158"/>
                </a:lnTo>
                <a:lnTo>
                  <a:pt x="0" y="9852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5" t="-4175" r="0" b="-419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671471">
            <a:off x="422363" y="1430582"/>
            <a:ext cx="8118251" cy="8361494"/>
          </a:xfrm>
          <a:custGeom>
            <a:avLst/>
            <a:gdLst/>
            <a:ahLst/>
            <a:cxnLst/>
            <a:rect r="r" b="b" t="t" l="l"/>
            <a:pathLst>
              <a:path h="8361494" w="8118251">
                <a:moveTo>
                  <a:pt x="0" y="0"/>
                </a:moveTo>
                <a:lnTo>
                  <a:pt x="8118251" y="0"/>
                </a:lnTo>
                <a:lnTo>
                  <a:pt x="8118251" y="8361495"/>
                </a:lnTo>
                <a:lnTo>
                  <a:pt x="0" y="8361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8824390" y="722270"/>
            <a:ext cx="8667291" cy="1324787"/>
            <a:chOff x="0" y="0"/>
            <a:chExt cx="11556389" cy="1766382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1556389" cy="1766382"/>
              <a:chOff x="0" y="0"/>
              <a:chExt cx="9521237" cy="145531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-3302" y="-6096"/>
                <a:ext cx="9524412" cy="1467503"/>
              </a:xfrm>
              <a:custGeom>
                <a:avLst/>
                <a:gdLst/>
                <a:ahLst/>
                <a:cxnLst/>
                <a:rect r="r" b="b" t="t" l="l"/>
                <a:pathLst>
                  <a:path h="1467503" w="9524412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74"/>
                      <a:pt x="5461" y="923689"/>
                    </a:cubicBezTo>
                    <a:cubicBezTo>
                      <a:pt x="8001" y="1003572"/>
                      <a:pt x="43053" y="1079772"/>
                      <a:pt x="81153" y="1146447"/>
                    </a:cubicBezTo>
                    <a:cubicBezTo>
                      <a:pt x="133858" y="1238776"/>
                      <a:pt x="216916" y="1312944"/>
                      <a:pt x="319786" y="1353838"/>
                    </a:cubicBezTo>
                    <a:cubicBezTo>
                      <a:pt x="330581" y="1358156"/>
                      <a:pt x="341249" y="1362220"/>
                      <a:pt x="351790" y="1366284"/>
                    </a:cubicBezTo>
                    <a:cubicBezTo>
                      <a:pt x="403733" y="1386350"/>
                      <a:pt x="449072" y="1402098"/>
                      <a:pt x="487807" y="1414544"/>
                    </a:cubicBezTo>
                    <a:cubicBezTo>
                      <a:pt x="579374" y="1443881"/>
                      <a:pt x="675132" y="1458359"/>
                      <a:pt x="954459" y="1458359"/>
                    </a:cubicBezTo>
                    <a:lnTo>
                      <a:pt x="1937653" y="1458359"/>
                    </a:lnTo>
                    <a:cubicBezTo>
                      <a:pt x="1937653" y="1458359"/>
                      <a:pt x="7567676" y="1458359"/>
                      <a:pt x="7567676" y="1458359"/>
                    </a:cubicBezTo>
                    <a:lnTo>
                      <a:pt x="8780192" y="1458359"/>
                    </a:lnTo>
                    <a:cubicBezTo>
                      <a:pt x="8784891" y="1458359"/>
                      <a:pt x="8789590" y="1458613"/>
                      <a:pt x="8794289" y="1458994"/>
                    </a:cubicBezTo>
                    <a:cubicBezTo>
                      <a:pt x="8820958" y="1461153"/>
                      <a:pt x="8928781" y="1467503"/>
                      <a:pt x="9094770" y="1445151"/>
                    </a:cubicBezTo>
                    <a:cubicBezTo>
                      <a:pt x="9270157" y="1421529"/>
                      <a:pt x="9347501" y="1352949"/>
                      <a:pt x="9435512" y="1242459"/>
                    </a:cubicBezTo>
                    <a:cubicBezTo>
                      <a:pt x="9435512" y="1242459"/>
                      <a:pt x="9435512" y="1242459"/>
                      <a:pt x="9435766" y="1242078"/>
                    </a:cubicBezTo>
                    <a:cubicBezTo>
                      <a:pt x="9470564" y="1195469"/>
                      <a:pt x="9491138" y="1139843"/>
                      <a:pt x="9495456" y="1081931"/>
                    </a:cubicBezTo>
                    <a:cubicBezTo>
                      <a:pt x="9504854" y="955312"/>
                      <a:pt x="9522633" y="727470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534743" y="390208"/>
              <a:ext cx="10486902" cy="9383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b="true" sz="4400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Природни области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824390" y="2319839"/>
            <a:ext cx="8667291" cy="1324787"/>
            <a:chOff x="0" y="0"/>
            <a:chExt cx="11556389" cy="1766382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1556389" cy="1766382"/>
              <a:chOff x="0" y="0"/>
              <a:chExt cx="9521237" cy="1455311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-3302" y="-6096"/>
                <a:ext cx="9524412" cy="1467503"/>
              </a:xfrm>
              <a:custGeom>
                <a:avLst/>
                <a:gdLst/>
                <a:ahLst/>
                <a:cxnLst/>
                <a:rect r="r" b="b" t="t" l="l"/>
                <a:pathLst>
                  <a:path h="1467503" w="9524412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74"/>
                      <a:pt x="5461" y="923689"/>
                    </a:cubicBezTo>
                    <a:cubicBezTo>
                      <a:pt x="8001" y="1003572"/>
                      <a:pt x="43053" y="1079772"/>
                      <a:pt x="81153" y="1146447"/>
                    </a:cubicBezTo>
                    <a:cubicBezTo>
                      <a:pt x="133858" y="1238776"/>
                      <a:pt x="216916" y="1312944"/>
                      <a:pt x="319786" y="1353838"/>
                    </a:cubicBezTo>
                    <a:cubicBezTo>
                      <a:pt x="330581" y="1358156"/>
                      <a:pt x="341249" y="1362220"/>
                      <a:pt x="351790" y="1366284"/>
                    </a:cubicBezTo>
                    <a:cubicBezTo>
                      <a:pt x="403733" y="1386350"/>
                      <a:pt x="449072" y="1402098"/>
                      <a:pt x="487807" y="1414544"/>
                    </a:cubicBezTo>
                    <a:cubicBezTo>
                      <a:pt x="579374" y="1443881"/>
                      <a:pt x="675132" y="1458359"/>
                      <a:pt x="954459" y="1458359"/>
                    </a:cubicBezTo>
                    <a:lnTo>
                      <a:pt x="1937653" y="1458359"/>
                    </a:lnTo>
                    <a:cubicBezTo>
                      <a:pt x="1937653" y="1458359"/>
                      <a:pt x="7567676" y="1458359"/>
                      <a:pt x="7567676" y="1458359"/>
                    </a:cubicBezTo>
                    <a:lnTo>
                      <a:pt x="8780192" y="1458359"/>
                    </a:lnTo>
                    <a:cubicBezTo>
                      <a:pt x="8784891" y="1458359"/>
                      <a:pt x="8789590" y="1458613"/>
                      <a:pt x="8794289" y="1458994"/>
                    </a:cubicBezTo>
                    <a:cubicBezTo>
                      <a:pt x="8820958" y="1461153"/>
                      <a:pt x="8928781" y="1467503"/>
                      <a:pt x="9094770" y="1445151"/>
                    </a:cubicBezTo>
                    <a:cubicBezTo>
                      <a:pt x="9270157" y="1421529"/>
                      <a:pt x="9347501" y="1352949"/>
                      <a:pt x="9435512" y="1242459"/>
                    </a:cubicBezTo>
                    <a:cubicBezTo>
                      <a:pt x="9435512" y="1242459"/>
                      <a:pt x="9435512" y="1242459"/>
                      <a:pt x="9435766" y="1242078"/>
                    </a:cubicBezTo>
                    <a:cubicBezTo>
                      <a:pt x="9470564" y="1195469"/>
                      <a:pt x="9491138" y="1139843"/>
                      <a:pt x="9495456" y="1081931"/>
                    </a:cubicBezTo>
                    <a:cubicBezTo>
                      <a:pt x="9504854" y="955312"/>
                      <a:pt x="9522633" y="727470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534743" y="390208"/>
              <a:ext cx="10486902" cy="9383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b="true" sz="4400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Почви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824390" y="3917409"/>
            <a:ext cx="8667291" cy="1324787"/>
            <a:chOff x="0" y="0"/>
            <a:chExt cx="11556389" cy="1766382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1556389" cy="1766382"/>
              <a:chOff x="0" y="0"/>
              <a:chExt cx="9521237" cy="1455311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-3302" y="-6096"/>
                <a:ext cx="9524412" cy="1467503"/>
              </a:xfrm>
              <a:custGeom>
                <a:avLst/>
                <a:gdLst/>
                <a:ahLst/>
                <a:cxnLst/>
                <a:rect r="r" b="b" t="t" l="l"/>
                <a:pathLst>
                  <a:path h="1467503" w="9524412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74"/>
                      <a:pt x="5461" y="923689"/>
                    </a:cubicBezTo>
                    <a:cubicBezTo>
                      <a:pt x="8001" y="1003572"/>
                      <a:pt x="43053" y="1079772"/>
                      <a:pt x="81153" y="1146447"/>
                    </a:cubicBezTo>
                    <a:cubicBezTo>
                      <a:pt x="133858" y="1238776"/>
                      <a:pt x="216916" y="1312944"/>
                      <a:pt x="319786" y="1353838"/>
                    </a:cubicBezTo>
                    <a:cubicBezTo>
                      <a:pt x="330581" y="1358156"/>
                      <a:pt x="341249" y="1362220"/>
                      <a:pt x="351790" y="1366284"/>
                    </a:cubicBezTo>
                    <a:cubicBezTo>
                      <a:pt x="403733" y="1386350"/>
                      <a:pt x="449072" y="1402098"/>
                      <a:pt x="487807" y="1414544"/>
                    </a:cubicBezTo>
                    <a:cubicBezTo>
                      <a:pt x="579374" y="1443881"/>
                      <a:pt x="675132" y="1458359"/>
                      <a:pt x="954459" y="1458359"/>
                    </a:cubicBezTo>
                    <a:lnTo>
                      <a:pt x="1937653" y="1458359"/>
                    </a:lnTo>
                    <a:cubicBezTo>
                      <a:pt x="1937653" y="1458359"/>
                      <a:pt x="7567676" y="1458359"/>
                      <a:pt x="7567676" y="1458359"/>
                    </a:cubicBezTo>
                    <a:lnTo>
                      <a:pt x="8780192" y="1458359"/>
                    </a:lnTo>
                    <a:cubicBezTo>
                      <a:pt x="8784891" y="1458359"/>
                      <a:pt x="8789590" y="1458613"/>
                      <a:pt x="8794289" y="1458994"/>
                    </a:cubicBezTo>
                    <a:cubicBezTo>
                      <a:pt x="8820958" y="1461153"/>
                      <a:pt x="8928781" y="1467503"/>
                      <a:pt x="9094770" y="1445151"/>
                    </a:cubicBezTo>
                    <a:cubicBezTo>
                      <a:pt x="9270157" y="1421529"/>
                      <a:pt x="9347501" y="1352949"/>
                      <a:pt x="9435512" y="1242459"/>
                    </a:cubicBezTo>
                    <a:cubicBezTo>
                      <a:pt x="9435512" y="1242459"/>
                      <a:pt x="9435512" y="1242459"/>
                      <a:pt x="9435766" y="1242078"/>
                    </a:cubicBezTo>
                    <a:cubicBezTo>
                      <a:pt x="9470564" y="1195469"/>
                      <a:pt x="9491138" y="1139843"/>
                      <a:pt x="9495456" y="1081931"/>
                    </a:cubicBezTo>
                    <a:cubicBezTo>
                      <a:pt x="9504854" y="955312"/>
                      <a:pt x="9522633" y="727470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534743" y="390208"/>
              <a:ext cx="10486902" cy="9383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b="true" sz="4400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Реки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824390" y="5514978"/>
            <a:ext cx="8667291" cy="1324787"/>
            <a:chOff x="0" y="0"/>
            <a:chExt cx="11556389" cy="1766382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11556389" cy="1766382"/>
              <a:chOff x="0" y="0"/>
              <a:chExt cx="9521237" cy="1455311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-3302" y="-6096"/>
                <a:ext cx="9524412" cy="1467503"/>
              </a:xfrm>
              <a:custGeom>
                <a:avLst/>
                <a:gdLst/>
                <a:ahLst/>
                <a:cxnLst/>
                <a:rect r="r" b="b" t="t" l="l"/>
                <a:pathLst>
                  <a:path h="1467503" w="9524412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74"/>
                      <a:pt x="5461" y="923689"/>
                    </a:cubicBezTo>
                    <a:cubicBezTo>
                      <a:pt x="8001" y="1003572"/>
                      <a:pt x="43053" y="1079772"/>
                      <a:pt x="81153" y="1146447"/>
                    </a:cubicBezTo>
                    <a:cubicBezTo>
                      <a:pt x="133858" y="1238776"/>
                      <a:pt x="216916" y="1312944"/>
                      <a:pt x="319786" y="1353838"/>
                    </a:cubicBezTo>
                    <a:cubicBezTo>
                      <a:pt x="330581" y="1358156"/>
                      <a:pt x="341249" y="1362220"/>
                      <a:pt x="351790" y="1366284"/>
                    </a:cubicBezTo>
                    <a:cubicBezTo>
                      <a:pt x="403733" y="1386350"/>
                      <a:pt x="449072" y="1402098"/>
                      <a:pt x="487807" y="1414544"/>
                    </a:cubicBezTo>
                    <a:cubicBezTo>
                      <a:pt x="579374" y="1443881"/>
                      <a:pt x="675132" y="1458359"/>
                      <a:pt x="954459" y="1458359"/>
                    </a:cubicBezTo>
                    <a:lnTo>
                      <a:pt x="1937653" y="1458359"/>
                    </a:lnTo>
                    <a:cubicBezTo>
                      <a:pt x="1937653" y="1458359"/>
                      <a:pt x="7567676" y="1458359"/>
                      <a:pt x="7567676" y="1458359"/>
                    </a:cubicBezTo>
                    <a:lnTo>
                      <a:pt x="8780192" y="1458359"/>
                    </a:lnTo>
                    <a:cubicBezTo>
                      <a:pt x="8784891" y="1458359"/>
                      <a:pt x="8789590" y="1458613"/>
                      <a:pt x="8794289" y="1458994"/>
                    </a:cubicBezTo>
                    <a:cubicBezTo>
                      <a:pt x="8820958" y="1461153"/>
                      <a:pt x="8928781" y="1467503"/>
                      <a:pt x="9094770" y="1445151"/>
                    </a:cubicBezTo>
                    <a:cubicBezTo>
                      <a:pt x="9270157" y="1421529"/>
                      <a:pt x="9347501" y="1352949"/>
                      <a:pt x="9435512" y="1242459"/>
                    </a:cubicBezTo>
                    <a:cubicBezTo>
                      <a:pt x="9435512" y="1242459"/>
                      <a:pt x="9435512" y="1242459"/>
                      <a:pt x="9435766" y="1242078"/>
                    </a:cubicBezTo>
                    <a:cubicBezTo>
                      <a:pt x="9470564" y="1195469"/>
                      <a:pt x="9491138" y="1139843"/>
                      <a:pt x="9495456" y="1081931"/>
                    </a:cubicBezTo>
                    <a:cubicBezTo>
                      <a:pt x="9504854" y="955312"/>
                      <a:pt x="9522633" y="727470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534743" y="390208"/>
              <a:ext cx="10486902" cy="9383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b="true" sz="4400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Планини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2574463" y="1028700"/>
            <a:ext cx="2941836" cy="2552758"/>
            <a:chOff x="0" y="0"/>
            <a:chExt cx="3922449" cy="3403678"/>
          </a:xfrm>
        </p:grpSpPr>
        <p:sp>
          <p:nvSpPr>
            <p:cNvPr name="Freeform 20" id="20"/>
            <p:cNvSpPr/>
            <p:nvPr/>
          </p:nvSpPr>
          <p:spPr>
            <a:xfrm flipH="false" flipV="false" rot="550146">
              <a:off x="319444" y="860864"/>
              <a:ext cx="3283560" cy="2295865"/>
            </a:xfrm>
            <a:custGeom>
              <a:avLst/>
              <a:gdLst/>
              <a:ahLst/>
              <a:cxnLst/>
              <a:rect r="r" b="b" t="t" l="l"/>
              <a:pathLst>
                <a:path h="2295865" w="3283560">
                  <a:moveTo>
                    <a:pt x="0" y="0"/>
                  </a:moveTo>
                  <a:lnTo>
                    <a:pt x="3283560" y="0"/>
                  </a:lnTo>
                  <a:lnTo>
                    <a:pt x="3283560" y="2295866"/>
                  </a:lnTo>
                  <a:lnTo>
                    <a:pt x="0" y="229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21" id="21"/>
            <p:cNvSpPr/>
            <p:nvPr/>
          </p:nvSpPr>
          <p:spPr>
            <a:xfrm flipH="false" flipV="false" rot="1391893">
              <a:off x="319444" y="553906"/>
              <a:ext cx="3283560" cy="2295865"/>
            </a:xfrm>
            <a:custGeom>
              <a:avLst/>
              <a:gdLst/>
              <a:ahLst/>
              <a:cxnLst/>
              <a:rect r="r" b="b" t="t" l="l"/>
              <a:pathLst>
                <a:path h="2295865" w="3283560">
                  <a:moveTo>
                    <a:pt x="0" y="0"/>
                  </a:moveTo>
                  <a:lnTo>
                    <a:pt x="3283560" y="0"/>
                  </a:lnTo>
                  <a:lnTo>
                    <a:pt x="3283560" y="2295866"/>
                  </a:lnTo>
                  <a:lnTo>
                    <a:pt x="0" y="229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8824390" y="7115990"/>
            <a:ext cx="8667291" cy="1324787"/>
            <a:chOff x="0" y="0"/>
            <a:chExt cx="11556389" cy="1766382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11556389" cy="1766382"/>
              <a:chOff x="0" y="0"/>
              <a:chExt cx="9521237" cy="1455311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-3302" y="-6096"/>
                <a:ext cx="9524412" cy="1467503"/>
              </a:xfrm>
              <a:custGeom>
                <a:avLst/>
                <a:gdLst/>
                <a:ahLst/>
                <a:cxnLst/>
                <a:rect r="r" b="b" t="t" l="l"/>
                <a:pathLst>
                  <a:path h="1467503" w="9524412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74"/>
                      <a:pt x="5461" y="923689"/>
                    </a:cubicBezTo>
                    <a:cubicBezTo>
                      <a:pt x="8001" y="1003572"/>
                      <a:pt x="43053" y="1079772"/>
                      <a:pt x="81153" y="1146447"/>
                    </a:cubicBezTo>
                    <a:cubicBezTo>
                      <a:pt x="133858" y="1238776"/>
                      <a:pt x="216916" y="1312944"/>
                      <a:pt x="319786" y="1353838"/>
                    </a:cubicBezTo>
                    <a:cubicBezTo>
                      <a:pt x="330581" y="1358156"/>
                      <a:pt x="341249" y="1362220"/>
                      <a:pt x="351790" y="1366284"/>
                    </a:cubicBezTo>
                    <a:cubicBezTo>
                      <a:pt x="403733" y="1386350"/>
                      <a:pt x="449072" y="1402098"/>
                      <a:pt x="487807" y="1414544"/>
                    </a:cubicBezTo>
                    <a:cubicBezTo>
                      <a:pt x="579374" y="1443881"/>
                      <a:pt x="675132" y="1458359"/>
                      <a:pt x="954459" y="1458359"/>
                    </a:cubicBezTo>
                    <a:lnTo>
                      <a:pt x="1937653" y="1458359"/>
                    </a:lnTo>
                    <a:cubicBezTo>
                      <a:pt x="1937653" y="1458359"/>
                      <a:pt x="7567676" y="1458359"/>
                      <a:pt x="7567676" y="1458359"/>
                    </a:cubicBezTo>
                    <a:lnTo>
                      <a:pt x="8780192" y="1458359"/>
                    </a:lnTo>
                    <a:cubicBezTo>
                      <a:pt x="8784891" y="1458359"/>
                      <a:pt x="8789590" y="1458613"/>
                      <a:pt x="8794289" y="1458994"/>
                    </a:cubicBezTo>
                    <a:cubicBezTo>
                      <a:pt x="8820958" y="1461153"/>
                      <a:pt x="8928781" y="1467503"/>
                      <a:pt x="9094770" y="1445151"/>
                    </a:cubicBezTo>
                    <a:cubicBezTo>
                      <a:pt x="9270157" y="1421529"/>
                      <a:pt x="9347501" y="1352949"/>
                      <a:pt x="9435512" y="1242459"/>
                    </a:cubicBezTo>
                    <a:cubicBezTo>
                      <a:pt x="9435512" y="1242459"/>
                      <a:pt x="9435512" y="1242459"/>
                      <a:pt x="9435766" y="1242078"/>
                    </a:cubicBezTo>
                    <a:cubicBezTo>
                      <a:pt x="9470564" y="1195469"/>
                      <a:pt x="9491138" y="1139843"/>
                      <a:pt x="9495456" y="1081931"/>
                    </a:cubicBezTo>
                    <a:cubicBezTo>
                      <a:pt x="9504854" y="955312"/>
                      <a:pt x="9522633" y="727470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534743" y="390208"/>
              <a:ext cx="10486902" cy="9383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b="true" sz="4400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Областни градове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8824390" y="8717001"/>
            <a:ext cx="8667291" cy="1324787"/>
            <a:chOff x="0" y="0"/>
            <a:chExt cx="11556389" cy="1766382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11556389" cy="1766382"/>
              <a:chOff x="0" y="0"/>
              <a:chExt cx="9521237" cy="1455311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-3302" y="-6096"/>
                <a:ext cx="9524412" cy="1467503"/>
              </a:xfrm>
              <a:custGeom>
                <a:avLst/>
                <a:gdLst/>
                <a:ahLst/>
                <a:cxnLst/>
                <a:rect r="r" b="b" t="t" l="l"/>
                <a:pathLst>
                  <a:path h="1467503" w="9524412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74"/>
                      <a:pt x="5461" y="923689"/>
                    </a:cubicBezTo>
                    <a:cubicBezTo>
                      <a:pt x="8001" y="1003572"/>
                      <a:pt x="43053" y="1079772"/>
                      <a:pt x="81153" y="1146447"/>
                    </a:cubicBezTo>
                    <a:cubicBezTo>
                      <a:pt x="133858" y="1238776"/>
                      <a:pt x="216916" y="1312944"/>
                      <a:pt x="319786" y="1353838"/>
                    </a:cubicBezTo>
                    <a:cubicBezTo>
                      <a:pt x="330581" y="1358156"/>
                      <a:pt x="341249" y="1362220"/>
                      <a:pt x="351790" y="1366284"/>
                    </a:cubicBezTo>
                    <a:cubicBezTo>
                      <a:pt x="403733" y="1386350"/>
                      <a:pt x="449072" y="1402098"/>
                      <a:pt x="487807" y="1414544"/>
                    </a:cubicBezTo>
                    <a:cubicBezTo>
                      <a:pt x="579374" y="1443881"/>
                      <a:pt x="675132" y="1458359"/>
                      <a:pt x="954459" y="1458359"/>
                    </a:cubicBezTo>
                    <a:lnTo>
                      <a:pt x="1937653" y="1458359"/>
                    </a:lnTo>
                    <a:cubicBezTo>
                      <a:pt x="1937653" y="1458359"/>
                      <a:pt x="7567676" y="1458359"/>
                      <a:pt x="7567676" y="1458359"/>
                    </a:cubicBezTo>
                    <a:lnTo>
                      <a:pt x="8780192" y="1458359"/>
                    </a:lnTo>
                    <a:cubicBezTo>
                      <a:pt x="8784891" y="1458359"/>
                      <a:pt x="8789590" y="1458613"/>
                      <a:pt x="8794289" y="1458994"/>
                    </a:cubicBezTo>
                    <a:cubicBezTo>
                      <a:pt x="8820958" y="1461153"/>
                      <a:pt x="8928781" y="1467503"/>
                      <a:pt x="9094770" y="1445151"/>
                    </a:cubicBezTo>
                    <a:cubicBezTo>
                      <a:pt x="9270157" y="1421529"/>
                      <a:pt x="9347501" y="1352949"/>
                      <a:pt x="9435512" y="1242459"/>
                    </a:cubicBezTo>
                    <a:cubicBezTo>
                      <a:pt x="9435512" y="1242459"/>
                      <a:pt x="9435512" y="1242459"/>
                      <a:pt x="9435766" y="1242078"/>
                    </a:cubicBezTo>
                    <a:cubicBezTo>
                      <a:pt x="9470564" y="1195469"/>
                      <a:pt x="9491138" y="1139843"/>
                      <a:pt x="9495456" y="1081931"/>
                    </a:cubicBezTo>
                    <a:cubicBezTo>
                      <a:pt x="9504854" y="955312"/>
                      <a:pt x="9522633" y="727470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534743" y="390208"/>
              <a:ext cx="10486902" cy="9383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b="true" sz="4400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Забележителности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0" y="2206935"/>
            <a:ext cx="10649875" cy="7352990"/>
          </a:xfrm>
          <a:custGeom>
            <a:avLst/>
            <a:gdLst/>
            <a:ahLst/>
            <a:cxnLst/>
            <a:rect r="r" b="b" t="t" l="l"/>
            <a:pathLst>
              <a:path h="7352990" w="10649875">
                <a:moveTo>
                  <a:pt x="0" y="0"/>
                </a:moveTo>
                <a:lnTo>
                  <a:pt x="10649875" y="0"/>
                </a:lnTo>
                <a:lnTo>
                  <a:pt x="10649875" y="7352990"/>
                </a:lnTo>
                <a:lnTo>
                  <a:pt x="0" y="73529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BA8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958499" y="7800777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38518" y="3411856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5" y="0"/>
                </a:lnTo>
                <a:lnTo>
                  <a:pt x="1629355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46287" y="4186846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5" y="0"/>
                </a:lnTo>
                <a:lnTo>
                  <a:pt x="1629355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950911" y="7321981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41471" y="2577342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879933" y="3023226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6" y="0"/>
                </a:lnTo>
                <a:lnTo>
                  <a:pt x="1629356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891354" y="2367007"/>
            <a:ext cx="1629356" cy="420670"/>
          </a:xfrm>
          <a:custGeom>
            <a:avLst/>
            <a:gdLst/>
            <a:ahLst/>
            <a:cxnLst/>
            <a:rect r="r" b="b" t="t" l="l"/>
            <a:pathLst>
              <a:path h="420670" w="1629356">
                <a:moveTo>
                  <a:pt x="0" y="0"/>
                </a:moveTo>
                <a:lnTo>
                  <a:pt x="1629355" y="0"/>
                </a:lnTo>
                <a:lnTo>
                  <a:pt x="1629355" y="420670"/>
                </a:lnTo>
                <a:lnTo>
                  <a:pt x="0" y="42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78586" y="576200"/>
            <a:ext cx="16275274" cy="8897745"/>
            <a:chOff x="0" y="0"/>
            <a:chExt cx="21700366" cy="11863660"/>
          </a:xfrm>
        </p:grpSpPr>
        <p:grpSp>
          <p:nvGrpSpPr>
            <p:cNvPr name="Group 10" id="10"/>
            <p:cNvGrpSpPr/>
            <p:nvPr/>
          </p:nvGrpSpPr>
          <p:grpSpPr>
            <a:xfrm rot="-10800000">
              <a:off x="0" y="0"/>
              <a:ext cx="21700366" cy="11863660"/>
              <a:chOff x="0" y="0"/>
              <a:chExt cx="14381157" cy="786222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-889"/>
                <a:ext cx="14381156" cy="7863114"/>
              </a:xfrm>
              <a:custGeom>
                <a:avLst/>
                <a:gdLst/>
                <a:ahLst/>
                <a:cxnLst/>
                <a:rect r="r" b="b" t="t" l="l"/>
                <a:pathLst>
                  <a:path h="7863114" w="14381156">
                    <a:moveTo>
                      <a:pt x="14275493" y="7837714"/>
                    </a:moveTo>
                    <a:cubicBezTo>
                      <a:pt x="14275493" y="7837714"/>
                      <a:pt x="14254156" y="7589048"/>
                      <a:pt x="14255428" y="7571903"/>
                    </a:cubicBezTo>
                    <a:cubicBezTo>
                      <a:pt x="14257458" y="7543963"/>
                      <a:pt x="14335564" y="7428266"/>
                      <a:pt x="14335564" y="7428266"/>
                    </a:cubicBezTo>
                    <a:lnTo>
                      <a:pt x="14355756" y="7190903"/>
                    </a:lnTo>
                    <a:lnTo>
                      <a:pt x="14165256" y="7169821"/>
                    </a:lnTo>
                    <a:lnTo>
                      <a:pt x="14199293" y="7072539"/>
                    </a:lnTo>
                    <a:lnTo>
                      <a:pt x="14368456" y="7047139"/>
                    </a:lnTo>
                    <a:lnTo>
                      <a:pt x="14368456" y="697357"/>
                    </a:lnTo>
                    <a:lnTo>
                      <a:pt x="14343056" y="482219"/>
                    </a:lnTo>
                    <a:lnTo>
                      <a:pt x="14368456" y="386588"/>
                    </a:lnTo>
                    <a:lnTo>
                      <a:pt x="14186593" y="241681"/>
                    </a:lnTo>
                    <a:lnTo>
                      <a:pt x="14276508" y="254381"/>
                    </a:lnTo>
                    <a:lnTo>
                      <a:pt x="14368456" y="241681"/>
                    </a:lnTo>
                    <a:lnTo>
                      <a:pt x="14381156" y="191135"/>
                    </a:lnTo>
                    <a:lnTo>
                      <a:pt x="14368456" y="123698"/>
                    </a:lnTo>
                    <a:lnTo>
                      <a:pt x="14368456" y="26289"/>
                    </a:lnTo>
                    <a:cubicBezTo>
                      <a:pt x="14368456" y="26289"/>
                      <a:pt x="14228756" y="12573"/>
                      <a:pt x="14204753" y="13589"/>
                    </a:cubicBezTo>
                    <a:cubicBezTo>
                      <a:pt x="14177956" y="14732"/>
                      <a:pt x="14080421" y="26289"/>
                      <a:pt x="14080421" y="26289"/>
                    </a:cubicBezTo>
                    <a:lnTo>
                      <a:pt x="13937038" y="13589"/>
                    </a:lnTo>
                    <a:lnTo>
                      <a:pt x="623824" y="13589"/>
                    </a:lnTo>
                    <a:cubicBezTo>
                      <a:pt x="623824" y="13589"/>
                      <a:pt x="590931" y="0"/>
                      <a:pt x="566547" y="889"/>
                    </a:cubicBezTo>
                    <a:cubicBezTo>
                      <a:pt x="514858" y="2921"/>
                      <a:pt x="303657" y="26289"/>
                      <a:pt x="303657" y="26289"/>
                    </a:cubicBezTo>
                    <a:lnTo>
                      <a:pt x="144780" y="889"/>
                    </a:lnTo>
                    <a:lnTo>
                      <a:pt x="0" y="13589"/>
                    </a:lnTo>
                    <a:lnTo>
                      <a:pt x="25400" y="347980"/>
                    </a:lnTo>
                    <a:lnTo>
                      <a:pt x="132207" y="488188"/>
                    </a:lnTo>
                    <a:lnTo>
                      <a:pt x="25400" y="715772"/>
                    </a:lnTo>
                    <a:lnTo>
                      <a:pt x="20955" y="7013738"/>
                    </a:lnTo>
                    <a:lnTo>
                      <a:pt x="19431" y="7295805"/>
                    </a:lnTo>
                    <a:cubicBezTo>
                      <a:pt x="19431" y="7295805"/>
                      <a:pt x="6731" y="7458238"/>
                      <a:pt x="6731" y="7462048"/>
                    </a:cubicBezTo>
                    <a:cubicBezTo>
                      <a:pt x="6731" y="7465858"/>
                      <a:pt x="32131" y="7592096"/>
                      <a:pt x="32131" y="7592096"/>
                    </a:cubicBezTo>
                    <a:lnTo>
                      <a:pt x="19431" y="7850414"/>
                    </a:lnTo>
                    <a:lnTo>
                      <a:pt x="238125" y="7863114"/>
                    </a:lnTo>
                    <a:lnTo>
                      <a:pt x="355346" y="7850414"/>
                    </a:lnTo>
                    <a:cubicBezTo>
                      <a:pt x="355346" y="7850414"/>
                      <a:pt x="552958" y="7508530"/>
                      <a:pt x="540258" y="7559330"/>
                    </a:cubicBezTo>
                    <a:cubicBezTo>
                      <a:pt x="527558" y="7610130"/>
                      <a:pt x="513207" y="7850414"/>
                      <a:pt x="513207" y="7850414"/>
                    </a:cubicBezTo>
                    <a:lnTo>
                      <a:pt x="13913289" y="7850414"/>
                    </a:lnTo>
                    <a:lnTo>
                      <a:pt x="14083596" y="7863114"/>
                    </a:lnTo>
                    <a:lnTo>
                      <a:pt x="14275620" y="7837714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1175892" y="702678"/>
              <a:ext cx="19348581" cy="9692847"/>
              <a:chOff x="0" y="0"/>
              <a:chExt cx="33073947" cy="16568694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-3302" y="-6096"/>
                <a:ext cx="33077122" cy="16580886"/>
              </a:xfrm>
              <a:custGeom>
                <a:avLst/>
                <a:gdLst/>
                <a:ahLst/>
                <a:cxnLst/>
                <a:rect r="r" b="b" t="t" l="l"/>
                <a:pathLst>
                  <a:path h="16580886" w="33077122">
                    <a:moveTo>
                      <a:pt x="33048420" y="453009"/>
                    </a:moveTo>
                    <a:cubicBezTo>
                      <a:pt x="33044482" y="418465"/>
                      <a:pt x="33030133" y="385953"/>
                      <a:pt x="33007018" y="360045"/>
                    </a:cubicBezTo>
                    <a:cubicBezTo>
                      <a:pt x="32940851" y="285877"/>
                      <a:pt x="32797976" y="134493"/>
                      <a:pt x="32711488" y="101092"/>
                    </a:cubicBezTo>
                    <a:cubicBezTo>
                      <a:pt x="32554264" y="40513"/>
                      <a:pt x="32457870" y="18796"/>
                      <a:pt x="32421168" y="11938"/>
                    </a:cubicBezTo>
                    <a:cubicBezTo>
                      <a:pt x="32411008" y="10033"/>
                      <a:pt x="32400847" y="9144"/>
                      <a:pt x="3239043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15866257"/>
                      <a:pt x="5461" y="16037073"/>
                    </a:cubicBezTo>
                    <a:cubicBezTo>
                      <a:pt x="8001" y="16116954"/>
                      <a:pt x="43053" y="16193154"/>
                      <a:pt x="81153" y="16259829"/>
                    </a:cubicBezTo>
                    <a:cubicBezTo>
                      <a:pt x="133858" y="16352159"/>
                      <a:pt x="216916" y="16426326"/>
                      <a:pt x="319786" y="16467221"/>
                    </a:cubicBezTo>
                    <a:cubicBezTo>
                      <a:pt x="330581" y="16471539"/>
                      <a:pt x="341249" y="16475602"/>
                      <a:pt x="351790" y="16479667"/>
                    </a:cubicBezTo>
                    <a:cubicBezTo>
                      <a:pt x="403733" y="16499733"/>
                      <a:pt x="449072" y="16515481"/>
                      <a:pt x="487807" y="16527926"/>
                    </a:cubicBezTo>
                    <a:cubicBezTo>
                      <a:pt x="579374" y="16557264"/>
                      <a:pt x="675132" y="16571742"/>
                      <a:pt x="1548327" y="16571742"/>
                    </a:cubicBezTo>
                    <a:lnTo>
                      <a:pt x="5424099" y="16571742"/>
                    </a:lnTo>
                    <a:cubicBezTo>
                      <a:pt x="5424099" y="16571742"/>
                      <a:pt x="27617778" y="16571742"/>
                      <a:pt x="27617778" y="16571742"/>
                    </a:cubicBezTo>
                    <a:lnTo>
                      <a:pt x="32332901" y="16571742"/>
                    </a:lnTo>
                    <a:cubicBezTo>
                      <a:pt x="32337601" y="16571742"/>
                      <a:pt x="32342299" y="16571996"/>
                      <a:pt x="32346999" y="16572376"/>
                    </a:cubicBezTo>
                    <a:cubicBezTo>
                      <a:pt x="32373667" y="16574536"/>
                      <a:pt x="32481493" y="16580886"/>
                      <a:pt x="32647480" y="16558534"/>
                    </a:cubicBezTo>
                    <a:cubicBezTo>
                      <a:pt x="32822868" y="16534912"/>
                      <a:pt x="32900212" y="16466332"/>
                      <a:pt x="32988222" y="16355842"/>
                    </a:cubicBezTo>
                    <a:cubicBezTo>
                      <a:pt x="32988222" y="16355842"/>
                      <a:pt x="32988222" y="16355842"/>
                      <a:pt x="32988476" y="16355461"/>
                    </a:cubicBezTo>
                    <a:cubicBezTo>
                      <a:pt x="33023274" y="16308851"/>
                      <a:pt x="33043846" y="16253227"/>
                      <a:pt x="33048166" y="16195314"/>
                    </a:cubicBezTo>
                    <a:cubicBezTo>
                      <a:pt x="33057563" y="16068695"/>
                      <a:pt x="33075345" y="12722529"/>
                      <a:pt x="33076995" y="719201"/>
                    </a:cubicBezTo>
                    <a:cubicBezTo>
                      <a:pt x="33077122" y="711962"/>
                      <a:pt x="33076741" y="704723"/>
                      <a:pt x="33075978" y="697484"/>
                    </a:cubicBezTo>
                    <a:lnTo>
                      <a:pt x="33048293" y="453136"/>
                    </a:lnTo>
                    <a:close/>
                  </a:path>
                </a:pathLst>
              </a:custGeom>
              <a:solidFill>
                <a:srgbClr val="B9D3D8"/>
              </a:solidFill>
            </p:spPr>
          </p:sp>
        </p:grpSp>
        <p:sp>
          <p:nvSpPr>
            <p:cNvPr name="Freeform 14" id="14"/>
            <p:cNvSpPr/>
            <p:nvPr/>
          </p:nvSpPr>
          <p:spPr>
            <a:xfrm flipH="false" flipV="false" rot="0">
              <a:off x="799818" y="653905"/>
              <a:ext cx="9692847" cy="9692847"/>
            </a:xfrm>
            <a:custGeom>
              <a:avLst/>
              <a:gdLst/>
              <a:ahLst/>
              <a:cxnLst/>
              <a:rect r="r" b="b" t="t" l="l"/>
              <a:pathLst>
                <a:path h="9692847" w="9692847">
                  <a:moveTo>
                    <a:pt x="0" y="0"/>
                  </a:moveTo>
                  <a:lnTo>
                    <a:pt x="9692847" y="0"/>
                  </a:lnTo>
                  <a:lnTo>
                    <a:pt x="9692847" y="9692847"/>
                  </a:lnTo>
                  <a:lnTo>
                    <a:pt x="0" y="969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9003374" y="1174650"/>
            <a:ext cx="7241907" cy="7269635"/>
          </a:xfrm>
          <a:custGeom>
            <a:avLst/>
            <a:gdLst/>
            <a:ahLst/>
            <a:cxnLst/>
            <a:rect r="r" b="b" t="t" l="l"/>
            <a:pathLst>
              <a:path h="7269635" w="7241907">
                <a:moveTo>
                  <a:pt x="0" y="0"/>
                </a:moveTo>
                <a:lnTo>
                  <a:pt x="7241906" y="0"/>
                </a:lnTo>
                <a:lnTo>
                  <a:pt x="7241906" y="7269636"/>
                </a:lnTo>
                <a:lnTo>
                  <a:pt x="0" y="7269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82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5617524" y="1028700"/>
            <a:ext cx="7350349" cy="1189108"/>
            <a:chOff x="0" y="0"/>
            <a:chExt cx="9783923" cy="158280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10795" y="-1905"/>
              <a:ext cx="9794592" cy="1584579"/>
            </a:xfrm>
            <a:custGeom>
              <a:avLst/>
              <a:gdLst/>
              <a:ahLst/>
              <a:cxnLst/>
              <a:rect r="r" b="b" t="t" l="l"/>
              <a:pathLst>
                <a:path h="1584579" w="9794592">
                  <a:moveTo>
                    <a:pt x="9778462" y="186309"/>
                  </a:moveTo>
                  <a:cubicBezTo>
                    <a:pt x="9778081" y="125349"/>
                    <a:pt x="9787480" y="8509"/>
                    <a:pt x="9787480" y="8509"/>
                  </a:cubicBezTo>
                  <a:lnTo>
                    <a:pt x="9642572" y="6223"/>
                  </a:lnTo>
                  <a:lnTo>
                    <a:pt x="9437086" y="16002"/>
                  </a:lnTo>
                  <a:cubicBezTo>
                    <a:pt x="9437086" y="16002"/>
                    <a:pt x="9103457" y="0"/>
                    <a:pt x="9071580" y="14986"/>
                  </a:cubicBezTo>
                  <a:cubicBezTo>
                    <a:pt x="9039576" y="29972"/>
                    <a:pt x="8973663" y="6223"/>
                    <a:pt x="8973663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938911"/>
                  </a:lnTo>
                  <a:lnTo>
                    <a:pt x="25019" y="1117727"/>
                  </a:lnTo>
                  <a:cubicBezTo>
                    <a:pt x="25019" y="1117727"/>
                    <a:pt x="0" y="1158875"/>
                    <a:pt x="16002" y="1318895"/>
                  </a:cubicBezTo>
                  <a:cubicBezTo>
                    <a:pt x="32004" y="1478915"/>
                    <a:pt x="49276" y="1574165"/>
                    <a:pt x="49276" y="1574165"/>
                  </a:cubicBezTo>
                  <a:lnTo>
                    <a:pt x="132842" y="1574419"/>
                  </a:lnTo>
                  <a:lnTo>
                    <a:pt x="305562" y="1557909"/>
                  </a:lnTo>
                  <a:lnTo>
                    <a:pt x="532511" y="1575435"/>
                  </a:lnTo>
                  <a:lnTo>
                    <a:pt x="771144" y="1584579"/>
                  </a:lnTo>
                  <a:lnTo>
                    <a:pt x="906526" y="1559433"/>
                  </a:lnTo>
                  <a:lnTo>
                    <a:pt x="1008761" y="1576705"/>
                  </a:lnTo>
                  <a:lnTo>
                    <a:pt x="9038433" y="1578610"/>
                  </a:lnTo>
                  <a:lnTo>
                    <a:pt x="9281384" y="1579245"/>
                  </a:lnTo>
                  <a:lnTo>
                    <a:pt x="9518239" y="1569593"/>
                  </a:lnTo>
                  <a:lnTo>
                    <a:pt x="9704548" y="1580388"/>
                  </a:lnTo>
                  <a:lnTo>
                    <a:pt x="9782018" y="1580642"/>
                  </a:lnTo>
                  <a:lnTo>
                    <a:pt x="9782399" y="1432687"/>
                  </a:lnTo>
                  <a:lnTo>
                    <a:pt x="9782654" y="1319022"/>
                  </a:lnTo>
                  <a:lnTo>
                    <a:pt x="9774779" y="1113536"/>
                  </a:lnTo>
                  <a:lnTo>
                    <a:pt x="9783669" y="945388"/>
                  </a:lnTo>
                  <a:lnTo>
                    <a:pt x="9785447" y="671576"/>
                  </a:lnTo>
                  <a:lnTo>
                    <a:pt x="9794592" y="424561"/>
                  </a:lnTo>
                  <a:cubicBezTo>
                    <a:pt x="9794592" y="424561"/>
                    <a:pt x="9778589" y="247015"/>
                    <a:pt x="9778208" y="186055"/>
                  </a:cubicBezTo>
                  <a:close/>
                </a:path>
              </a:pathLst>
            </a:custGeom>
            <a:solidFill>
              <a:srgbClr val="FFF3D9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2243261" y="4736755"/>
            <a:ext cx="2896187" cy="2909972"/>
            <a:chOff x="0" y="0"/>
            <a:chExt cx="4493444" cy="451483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10795" y="-1905"/>
              <a:ext cx="4504112" cy="4516609"/>
            </a:xfrm>
            <a:custGeom>
              <a:avLst/>
              <a:gdLst/>
              <a:ahLst/>
              <a:cxnLst/>
              <a:rect r="r" b="b" t="t" l="l"/>
              <a:pathLst>
                <a:path h="4516609" w="4504112">
                  <a:moveTo>
                    <a:pt x="4487983" y="186309"/>
                  </a:moveTo>
                  <a:cubicBezTo>
                    <a:pt x="4487602" y="125349"/>
                    <a:pt x="4497000" y="8509"/>
                    <a:pt x="4497000" y="8509"/>
                  </a:cubicBezTo>
                  <a:lnTo>
                    <a:pt x="4352093" y="6223"/>
                  </a:lnTo>
                  <a:lnTo>
                    <a:pt x="4146607" y="16002"/>
                  </a:lnTo>
                  <a:cubicBezTo>
                    <a:pt x="4146607" y="16002"/>
                    <a:pt x="3812978" y="0"/>
                    <a:pt x="3781101" y="14986"/>
                  </a:cubicBezTo>
                  <a:cubicBezTo>
                    <a:pt x="3749097" y="29972"/>
                    <a:pt x="3683184" y="6223"/>
                    <a:pt x="3683184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3870941"/>
                  </a:lnTo>
                  <a:lnTo>
                    <a:pt x="25019" y="4049757"/>
                  </a:lnTo>
                  <a:cubicBezTo>
                    <a:pt x="25019" y="4049757"/>
                    <a:pt x="0" y="4090905"/>
                    <a:pt x="16002" y="4250925"/>
                  </a:cubicBezTo>
                  <a:cubicBezTo>
                    <a:pt x="32004" y="4410945"/>
                    <a:pt x="49276" y="4506195"/>
                    <a:pt x="49276" y="4506195"/>
                  </a:cubicBezTo>
                  <a:lnTo>
                    <a:pt x="132842" y="4506449"/>
                  </a:lnTo>
                  <a:lnTo>
                    <a:pt x="305562" y="4489939"/>
                  </a:lnTo>
                  <a:lnTo>
                    <a:pt x="532511" y="4507465"/>
                  </a:lnTo>
                  <a:lnTo>
                    <a:pt x="771144" y="4516609"/>
                  </a:lnTo>
                  <a:lnTo>
                    <a:pt x="906526" y="4491463"/>
                  </a:lnTo>
                  <a:lnTo>
                    <a:pt x="1008761" y="4508735"/>
                  </a:lnTo>
                  <a:lnTo>
                    <a:pt x="3747954" y="4510640"/>
                  </a:lnTo>
                  <a:lnTo>
                    <a:pt x="3990905" y="4511275"/>
                  </a:lnTo>
                  <a:lnTo>
                    <a:pt x="4227760" y="4501623"/>
                  </a:lnTo>
                  <a:lnTo>
                    <a:pt x="4414068" y="4512418"/>
                  </a:lnTo>
                  <a:lnTo>
                    <a:pt x="4491539" y="4512672"/>
                  </a:lnTo>
                  <a:lnTo>
                    <a:pt x="4491920" y="4364717"/>
                  </a:lnTo>
                  <a:lnTo>
                    <a:pt x="4492174" y="4251052"/>
                  </a:lnTo>
                  <a:lnTo>
                    <a:pt x="4484299" y="4045566"/>
                  </a:lnTo>
                  <a:lnTo>
                    <a:pt x="4493190" y="3877418"/>
                  </a:lnTo>
                  <a:lnTo>
                    <a:pt x="4494968" y="671576"/>
                  </a:lnTo>
                  <a:lnTo>
                    <a:pt x="4504112" y="424561"/>
                  </a:lnTo>
                  <a:cubicBezTo>
                    <a:pt x="4504112" y="424561"/>
                    <a:pt x="4488110" y="247015"/>
                    <a:pt x="4487729" y="186055"/>
                  </a:cubicBezTo>
                  <a:close/>
                </a:path>
              </a:pathLst>
            </a:custGeom>
            <a:solidFill>
              <a:srgbClr val="FFF3D9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3514079" y="3981060"/>
            <a:ext cx="2088025" cy="2088025"/>
          </a:xfrm>
          <a:custGeom>
            <a:avLst/>
            <a:gdLst/>
            <a:ahLst/>
            <a:cxnLst/>
            <a:rect r="r" b="b" t="t" l="l"/>
            <a:pathLst>
              <a:path h="2088025" w="2088025">
                <a:moveTo>
                  <a:pt x="0" y="0"/>
                </a:moveTo>
                <a:lnTo>
                  <a:pt x="2088025" y="0"/>
                </a:lnTo>
                <a:lnTo>
                  <a:pt x="2088025" y="2088025"/>
                </a:lnTo>
                <a:lnTo>
                  <a:pt x="0" y="20880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219023" y="1451088"/>
            <a:ext cx="10339068" cy="7138400"/>
          </a:xfrm>
          <a:custGeom>
            <a:avLst/>
            <a:gdLst/>
            <a:ahLst/>
            <a:cxnLst/>
            <a:rect r="r" b="b" t="t" l="l"/>
            <a:pathLst>
              <a:path h="7138400" w="10339068">
                <a:moveTo>
                  <a:pt x="0" y="0"/>
                </a:moveTo>
                <a:lnTo>
                  <a:pt x="10339068" y="0"/>
                </a:lnTo>
                <a:lnTo>
                  <a:pt x="10339068" y="7138400"/>
                </a:lnTo>
                <a:lnTo>
                  <a:pt x="0" y="7138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5538619" y="1389892"/>
            <a:ext cx="7508159" cy="55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89"/>
              </a:lnSpc>
              <a:spcBef>
                <a:spcPct val="0"/>
              </a:spcBef>
            </a:pPr>
            <a:r>
              <a:rPr lang="en-US" b="true" sz="4199" spc="155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ГРАНИЦИ НА БЪЛГАРИЯ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131851" y="8898015"/>
            <a:ext cx="10024298" cy="362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* Source: Here, you can document your source of the map if available.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109650" y="4780893"/>
            <a:ext cx="404429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639"/>
              </a:lnSpc>
              <a:spcBef>
                <a:spcPct val="0"/>
              </a:spcBef>
            </a:pPr>
            <a:r>
              <a:rPr lang="en-US" b="true" sz="2799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З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355877" y="3514812"/>
            <a:ext cx="404429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639"/>
              </a:lnSpc>
              <a:spcBef>
                <a:spcPct val="0"/>
              </a:spcBef>
            </a:pPr>
            <a:r>
              <a:rPr lang="en-US" b="true" sz="2799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С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824281" y="4158912"/>
            <a:ext cx="697520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b="true" sz="23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СИ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486505" y="4158912"/>
            <a:ext cx="641350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b="true" sz="23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СЗ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486505" y="5478207"/>
            <a:ext cx="641350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b="true" sz="23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ЮЗ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824281" y="5516091"/>
            <a:ext cx="697520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b="true" sz="23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ЮИ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374927" y="6121085"/>
            <a:ext cx="404429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639"/>
              </a:lnSpc>
              <a:spcBef>
                <a:spcPct val="0"/>
              </a:spcBef>
            </a:pPr>
            <a:r>
              <a:rPr lang="en-US" b="true" sz="2799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Ю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5645503" y="4780893"/>
            <a:ext cx="227203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639"/>
              </a:lnSpc>
              <a:spcBef>
                <a:spcPct val="0"/>
              </a:spcBef>
            </a:pPr>
            <a:r>
              <a:rPr lang="en-US" b="true" sz="2799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И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243261" y="4761843"/>
            <a:ext cx="2896187" cy="398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2"/>
              </a:lnSpc>
            </a:pPr>
            <a:r>
              <a:rPr lang="en-US" sz="2316" b="true">
                <a:solidFill>
                  <a:srgbClr val="302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Север</a:t>
            </a:r>
            <a:r>
              <a:rPr lang="en-US" sz="2316">
                <a:solidFill>
                  <a:srgbClr val="302F2F"/>
                </a:solidFill>
                <a:latin typeface="Open Sans"/>
                <a:ea typeface="Open Sans"/>
                <a:cs typeface="Open Sans"/>
                <a:sym typeface="Open Sans"/>
              </a:rPr>
              <a:t> - Румъния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243261" y="5183483"/>
            <a:ext cx="2884583" cy="807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2"/>
              </a:lnSpc>
            </a:pPr>
            <a:r>
              <a:rPr lang="en-US" sz="2316" b="true">
                <a:solidFill>
                  <a:srgbClr val="302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Изток </a:t>
            </a:r>
            <a:r>
              <a:rPr lang="en-US" sz="2316">
                <a:solidFill>
                  <a:srgbClr val="302F2F"/>
                </a:solidFill>
                <a:latin typeface="Open Sans"/>
                <a:ea typeface="Open Sans"/>
                <a:cs typeface="Open Sans"/>
                <a:sym typeface="Open Sans"/>
              </a:rPr>
              <a:t>- Черно море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243261" y="5981618"/>
            <a:ext cx="2896187" cy="807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2"/>
              </a:lnSpc>
            </a:pPr>
            <a:r>
              <a:rPr lang="en-US" sz="2316" b="true">
                <a:solidFill>
                  <a:srgbClr val="302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Юг</a:t>
            </a:r>
            <a:r>
              <a:rPr lang="en-US" sz="2316">
                <a:solidFill>
                  <a:srgbClr val="302F2F"/>
                </a:solidFill>
                <a:latin typeface="Open Sans"/>
                <a:ea typeface="Open Sans"/>
                <a:cs typeface="Open Sans"/>
                <a:sym typeface="Open Sans"/>
              </a:rPr>
              <a:t> - Гърция и Турция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192043" y="6739960"/>
            <a:ext cx="2896187" cy="807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2"/>
              </a:lnSpc>
            </a:pPr>
            <a:r>
              <a:rPr lang="en-US" sz="2316" b="true">
                <a:solidFill>
                  <a:srgbClr val="302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Запад</a:t>
            </a:r>
            <a:r>
              <a:rPr lang="en-US" sz="2316">
                <a:solidFill>
                  <a:srgbClr val="302F2F"/>
                </a:solidFill>
                <a:latin typeface="Open Sans"/>
                <a:ea typeface="Open Sans"/>
                <a:cs typeface="Open Sans"/>
                <a:sym typeface="Open Sans"/>
              </a:rPr>
              <a:t> - Македония и Сърбия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46630" y="846358"/>
            <a:ext cx="13506399" cy="9389126"/>
          </a:xfrm>
          <a:custGeom>
            <a:avLst/>
            <a:gdLst/>
            <a:ahLst/>
            <a:cxnLst/>
            <a:rect r="r" b="b" t="t" l="l"/>
            <a:pathLst>
              <a:path h="9389126" w="13506399">
                <a:moveTo>
                  <a:pt x="0" y="0"/>
                </a:moveTo>
                <a:lnTo>
                  <a:pt x="13506399" y="0"/>
                </a:lnTo>
                <a:lnTo>
                  <a:pt x="13506399" y="9389126"/>
                </a:lnTo>
                <a:lnTo>
                  <a:pt x="0" y="9389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034965" y="419321"/>
            <a:ext cx="12129729" cy="1035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00"/>
              </a:lnSpc>
            </a:pPr>
            <a:r>
              <a:rPr lang="en-US" b="true" sz="8000" spc="296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ПРИРОДНИ ОБЛАСТИ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258377" y="4080000"/>
            <a:ext cx="6078649" cy="5329113"/>
            <a:chOff x="0" y="0"/>
            <a:chExt cx="8104865" cy="7105484"/>
          </a:xfrm>
        </p:grpSpPr>
        <p:sp>
          <p:nvSpPr>
            <p:cNvPr name="Freeform 3" id="3"/>
            <p:cNvSpPr/>
            <p:nvPr/>
          </p:nvSpPr>
          <p:spPr>
            <a:xfrm flipH="true" flipV="false" rot="281245">
              <a:off x="253139" y="299597"/>
              <a:ext cx="7598587" cy="6506290"/>
            </a:xfrm>
            <a:custGeom>
              <a:avLst/>
              <a:gdLst/>
              <a:ahLst/>
              <a:cxnLst/>
              <a:rect r="r" b="b" t="t" l="l"/>
              <a:pathLst>
                <a:path h="6506290" w="7598587">
                  <a:moveTo>
                    <a:pt x="7598587" y="0"/>
                  </a:moveTo>
                  <a:lnTo>
                    <a:pt x="0" y="0"/>
                  </a:lnTo>
                  <a:lnTo>
                    <a:pt x="0" y="6506290"/>
                  </a:lnTo>
                  <a:lnTo>
                    <a:pt x="7598587" y="6506290"/>
                  </a:lnTo>
                  <a:lnTo>
                    <a:pt x="759858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728275" y="1414901"/>
              <a:ext cx="4836830" cy="24195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640"/>
                </a:lnSpc>
                <a:spcBef>
                  <a:spcPct val="0"/>
                </a:spcBef>
              </a:pPr>
              <a:r>
                <a:rPr lang="en-US" b="true" sz="2800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Градове </a:t>
              </a:r>
              <a:r>
                <a:rPr lang="en-US" sz="2800">
                  <a:solidFill>
                    <a:srgbClr val="302F2F"/>
                  </a:solidFill>
                  <a:latin typeface="DM Sans"/>
                  <a:ea typeface="DM Sans"/>
                  <a:cs typeface="DM Sans"/>
                  <a:sym typeface="DM Sans"/>
                </a:rPr>
                <a:t>- Видин, Плевен, Русе, Разград, Шумен, Търговище, Добрич, 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8979444" y="5344589"/>
            <a:ext cx="4277616" cy="6063631"/>
          </a:xfrm>
          <a:custGeom>
            <a:avLst/>
            <a:gdLst/>
            <a:ahLst/>
            <a:cxnLst/>
            <a:rect r="r" b="b" t="t" l="l"/>
            <a:pathLst>
              <a:path h="6063631" w="4277616">
                <a:moveTo>
                  <a:pt x="4277616" y="0"/>
                </a:moveTo>
                <a:lnTo>
                  <a:pt x="0" y="0"/>
                </a:lnTo>
                <a:lnTo>
                  <a:pt x="0" y="6063631"/>
                </a:lnTo>
                <a:lnTo>
                  <a:pt x="4277616" y="6063631"/>
                </a:lnTo>
                <a:lnTo>
                  <a:pt x="42776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930291">
            <a:off x="1489147" y="3054221"/>
            <a:ext cx="5881621" cy="6057850"/>
          </a:xfrm>
          <a:custGeom>
            <a:avLst/>
            <a:gdLst/>
            <a:ahLst/>
            <a:cxnLst/>
            <a:rect r="r" b="b" t="t" l="l"/>
            <a:pathLst>
              <a:path h="6057850" w="5881621">
                <a:moveTo>
                  <a:pt x="0" y="0"/>
                </a:moveTo>
                <a:lnTo>
                  <a:pt x="5881621" y="0"/>
                </a:lnTo>
                <a:lnTo>
                  <a:pt x="5881621" y="6057850"/>
                </a:lnTo>
                <a:lnTo>
                  <a:pt x="0" y="605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363854" y="3119874"/>
            <a:ext cx="7494976" cy="5554787"/>
          </a:xfrm>
          <a:custGeom>
            <a:avLst/>
            <a:gdLst/>
            <a:ahLst/>
            <a:cxnLst/>
            <a:rect r="r" b="b" t="t" l="l"/>
            <a:pathLst>
              <a:path h="5554787" w="7494976">
                <a:moveTo>
                  <a:pt x="0" y="0"/>
                </a:moveTo>
                <a:lnTo>
                  <a:pt x="7494976" y="0"/>
                </a:lnTo>
                <a:lnTo>
                  <a:pt x="7494976" y="5554787"/>
                </a:lnTo>
                <a:lnTo>
                  <a:pt x="0" y="55547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421602" y="1764382"/>
            <a:ext cx="8271426" cy="870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Граници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-от река Дунав до Предбалкана и от р. Тимок до Черно море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54126" y="601662"/>
            <a:ext cx="12276983" cy="1035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00"/>
              </a:lnSpc>
            </a:pPr>
            <a:r>
              <a:rPr lang="en-US" b="true" sz="8000" spc="296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ДУНАВСКА РАВНИНА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5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366089" y="3415373"/>
            <a:ext cx="5053276" cy="4430175"/>
            <a:chOff x="0" y="0"/>
            <a:chExt cx="6737701" cy="5906900"/>
          </a:xfrm>
        </p:grpSpPr>
        <p:sp>
          <p:nvSpPr>
            <p:cNvPr name="Freeform 3" id="3"/>
            <p:cNvSpPr/>
            <p:nvPr/>
          </p:nvSpPr>
          <p:spPr>
            <a:xfrm flipH="true" flipV="false" rot="281245">
              <a:off x="210438" y="249059"/>
              <a:ext cx="6316825" cy="5408781"/>
            </a:xfrm>
            <a:custGeom>
              <a:avLst/>
              <a:gdLst/>
              <a:ahLst/>
              <a:cxnLst/>
              <a:rect r="r" b="b" t="t" l="l"/>
              <a:pathLst>
                <a:path h="5408781" w="6316825">
                  <a:moveTo>
                    <a:pt x="6316825" y="0"/>
                  </a:moveTo>
                  <a:lnTo>
                    <a:pt x="0" y="0"/>
                  </a:lnTo>
                  <a:lnTo>
                    <a:pt x="0" y="5408782"/>
                  </a:lnTo>
                  <a:lnTo>
                    <a:pt x="6316825" y="5408782"/>
                  </a:lnTo>
                  <a:lnTo>
                    <a:pt x="631682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436742" y="1180934"/>
              <a:ext cx="4020932" cy="2360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3569"/>
                </a:lnSpc>
                <a:spcBef>
                  <a:spcPct val="0"/>
                </a:spcBef>
              </a:pPr>
              <a:r>
                <a:rPr lang="en-US" b="true" sz="2745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Градове </a:t>
              </a:r>
              <a:r>
                <a:rPr lang="en-US" sz="2745">
                  <a:solidFill>
                    <a:srgbClr val="302F2F"/>
                  </a:solidFill>
                  <a:latin typeface="DM Sans"/>
                  <a:ea typeface="DM Sans"/>
                  <a:cs typeface="DM Sans"/>
                  <a:sym typeface="DM Sans"/>
                </a:rPr>
                <a:t>- Велико Търново, Враца, Монтана, Габрово, Ловеч 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10026878" y="4813733"/>
            <a:ext cx="4277616" cy="6063631"/>
          </a:xfrm>
          <a:custGeom>
            <a:avLst/>
            <a:gdLst/>
            <a:ahLst/>
            <a:cxnLst/>
            <a:rect r="r" b="b" t="t" l="l"/>
            <a:pathLst>
              <a:path h="6063631" w="4277616">
                <a:moveTo>
                  <a:pt x="4277616" y="0"/>
                </a:moveTo>
                <a:lnTo>
                  <a:pt x="0" y="0"/>
                </a:lnTo>
                <a:lnTo>
                  <a:pt x="0" y="6063630"/>
                </a:lnTo>
                <a:lnTo>
                  <a:pt x="4277616" y="6063630"/>
                </a:lnTo>
                <a:lnTo>
                  <a:pt x="42776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930291">
            <a:off x="1489147" y="3054221"/>
            <a:ext cx="5881621" cy="6057850"/>
          </a:xfrm>
          <a:custGeom>
            <a:avLst/>
            <a:gdLst/>
            <a:ahLst/>
            <a:cxnLst/>
            <a:rect r="r" b="b" t="t" l="l"/>
            <a:pathLst>
              <a:path h="6057850" w="5881621">
                <a:moveTo>
                  <a:pt x="0" y="0"/>
                </a:moveTo>
                <a:lnTo>
                  <a:pt x="5881621" y="0"/>
                </a:lnTo>
                <a:lnTo>
                  <a:pt x="5881621" y="6057850"/>
                </a:lnTo>
                <a:lnTo>
                  <a:pt x="0" y="605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726358" y="3415373"/>
            <a:ext cx="9080132" cy="6375880"/>
          </a:xfrm>
          <a:custGeom>
            <a:avLst/>
            <a:gdLst/>
            <a:ahLst/>
            <a:cxnLst/>
            <a:rect r="r" b="b" t="t" l="l"/>
            <a:pathLst>
              <a:path h="6375880" w="9080132">
                <a:moveTo>
                  <a:pt x="0" y="0"/>
                </a:moveTo>
                <a:lnTo>
                  <a:pt x="9080132" y="0"/>
                </a:lnTo>
                <a:lnTo>
                  <a:pt x="9080132" y="6375880"/>
                </a:lnTo>
                <a:lnTo>
                  <a:pt x="0" y="63758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29396" y="1319218"/>
            <a:ext cx="14829207" cy="43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Граници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- от дунавската равнина до преходната област и от Сърбия до Черно море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1440" y="515937"/>
            <a:ext cx="15405120" cy="784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95"/>
              </a:lnSpc>
            </a:pPr>
            <a:r>
              <a:rPr lang="en-US" b="true" sz="6100" spc="225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СТАРОПЛАНИНСКА ОБЛАСТ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6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41440" y="1723077"/>
            <a:ext cx="15405120" cy="662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true">
                <a:solidFill>
                  <a:srgbClr val="302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Предбалкан и Стара планина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64841" y="2391153"/>
            <a:ext cx="14829207" cy="43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Граници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1 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от дунавската равнина до Стара планина и от Сърбия до Черно море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64841" y="2828723"/>
            <a:ext cx="14829207" cy="43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Граници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2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от Предбалкана до Задбалканските котловини и от Сърбия до Черно море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281245">
            <a:off x="12821305" y="4076491"/>
            <a:ext cx="4737619" cy="4056586"/>
          </a:xfrm>
          <a:custGeom>
            <a:avLst/>
            <a:gdLst/>
            <a:ahLst/>
            <a:cxnLst/>
            <a:rect r="r" b="b" t="t" l="l"/>
            <a:pathLst>
              <a:path h="4056586" w="4737619">
                <a:moveTo>
                  <a:pt x="4737619" y="0"/>
                </a:moveTo>
                <a:lnTo>
                  <a:pt x="0" y="0"/>
                </a:lnTo>
                <a:lnTo>
                  <a:pt x="0" y="4056586"/>
                </a:lnTo>
                <a:lnTo>
                  <a:pt x="4737619" y="4056586"/>
                </a:lnTo>
                <a:lnTo>
                  <a:pt x="47376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682265" y="4525660"/>
            <a:ext cx="3015699" cy="2670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569"/>
              </a:lnSpc>
              <a:spcBef>
                <a:spcPct val="0"/>
              </a:spcBef>
            </a:pPr>
            <a:r>
              <a:rPr lang="en-US" b="true" sz="2745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Градове </a:t>
            </a:r>
            <a:r>
              <a:rPr lang="en-US" sz="2745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София, Карлово, Казанлък, Сивен, Стара Загора, Панагюрище, Петник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0524669" y="5288057"/>
            <a:ext cx="4277616" cy="6063631"/>
          </a:xfrm>
          <a:custGeom>
            <a:avLst/>
            <a:gdLst/>
            <a:ahLst/>
            <a:cxnLst/>
            <a:rect r="r" b="b" t="t" l="l"/>
            <a:pathLst>
              <a:path h="6063631" w="4277616">
                <a:moveTo>
                  <a:pt x="4277615" y="0"/>
                </a:moveTo>
                <a:lnTo>
                  <a:pt x="0" y="0"/>
                </a:lnTo>
                <a:lnTo>
                  <a:pt x="0" y="6063630"/>
                </a:lnTo>
                <a:lnTo>
                  <a:pt x="4277615" y="6063630"/>
                </a:lnTo>
                <a:lnTo>
                  <a:pt x="42776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930291">
            <a:off x="1489147" y="3054221"/>
            <a:ext cx="5881621" cy="6057850"/>
          </a:xfrm>
          <a:custGeom>
            <a:avLst/>
            <a:gdLst/>
            <a:ahLst/>
            <a:cxnLst/>
            <a:rect r="r" b="b" t="t" l="l"/>
            <a:pathLst>
              <a:path h="6057850" w="5881621">
                <a:moveTo>
                  <a:pt x="0" y="0"/>
                </a:moveTo>
                <a:lnTo>
                  <a:pt x="5881621" y="0"/>
                </a:lnTo>
                <a:lnTo>
                  <a:pt x="5881621" y="6057850"/>
                </a:lnTo>
                <a:lnTo>
                  <a:pt x="0" y="605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895845" y="3261158"/>
            <a:ext cx="8430993" cy="5880618"/>
          </a:xfrm>
          <a:custGeom>
            <a:avLst/>
            <a:gdLst/>
            <a:ahLst/>
            <a:cxnLst/>
            <a:rect r="r" b="b" t="t" l="l"/>
            <a:pathLst>
              <a:path h="5880618" w="8430993">
                <a:moveTo>
                  <a:pt x="0" y="0"/>
                </a:moveTo>
                <a:lnTo>
                  <a:pt x="8430993" y="0"/>
                </a:lnTo>
                <a:lnTo>
                  <a:pt x="8430993" y="5880618"/>
                </a:lnTo>
                <a:lnTo>
                  <a:pt x="0" y="5880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41440" y="487362"/>
            <a:ext cx="15405120" cy="717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25"/>
              </a:lnSpc>
            </a:pPr>
            <a:r>
              <a:rPr lang="en-US" b="true" sz="5500" spc="203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КРАИЩЕНСКО-СРЕДНОГОРСКА ОБЛАСТ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7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1440" y="1128718"/>
            <a:ext cx="15405120" cy="662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true">
                <a:solidFill>
                  <a:srgbClr val="302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Задбалканска котловина, Средногорие и Краище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64841" y="1933953"/>
            <a:ext cx="14829207" cy="43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Граници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1 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между Стара планина и Средногорието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64841" y="2337812"/>
            <a:ext cx="14829207" cy="43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Граници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2 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между Задбалканска котловина и Горнотракийска равнина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64841" y="2785198"/>
            <a:ext cx="14829207" cy="43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Граници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3</a:t>
            </a: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между Средногорието и Рила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281245">
            <a:off x="12821305" y="4076491"/>
            <a:ext cx="4737619" cy="4056586"/>
          </a:xfrm>
          <a:custGeom>
            <a:avLst/>
            <a:gdLst/>
            <a:ahLst/>
            <a:cxnLst/>
            <a:rect r="r" b="b" t="t" l="l"/>
            <a:pathLst>
              <a:path h="4056586" w="4737619">
                <a:moveTo>
                  <a:pt x="4737619" y="0"/>
                </a:moveTo>
                <a:lnTo>
                  <a:pt x="0" y="0"/>
                </a:lnTo>
                <a:lnTo>
                  <a:pt x="0" y="4056586"/>
                </a:lnTo>
                <a:lnTo>
                  <a:pt x="4737619" y="4056586"/>
                </a:lnTo>
                <a:lnTo>
                  <a:pt x="47376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682265" y="4525660"/>
            <a:ext cx="3015699" cy="2222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569"/>
              </a:lnSpc>
              <a:spcBef>
                <a:spcPct val="0"/>
              </a:spcBef>
            </a:pPr>
            <a:r>
              <a:rPr lang="en-US" b="true" sz="2745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Градове </a:t>
            </a:r>
            <a:r>
              <a:rPr lang="en-US" sz="2745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Пловдив, Пазарджик, Стара Загора, Сливен, Бургас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0524669" y="5288057"/>
            <a:ext cx="4277616" cy="6063631"/>
          </a:xfrm>
          <a:custGeom>
            <a:avLst/>
            <a:gdLst/>
            <a:ahLst/>
            <a:cxnLst/>
            <a:rect r="r" b="b" t="t" l="l"/>
            <a:pathLst>
              <a:path h="6063631" w="4277616">
                <a:moveTo>
                  <a:pt x="4277615" y="0"/>
                </a:moveTo>
                <a:lnTo>
                  <a:pt x="0" y="0"/>
                </a:lnTo>
                <a:lnTo>
                  <a:pt x="0" y="6063630"/>
                </a:lnTo>
                <a:lnTo>
                  <a:pt x="4277615" y="6063630"/>
                </a:lnTo>
                <a:lnTo>
                  <a:pt x="42776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930291">
            <a:off x="1489147" y="3054221"/>
            <a:ext cx="5881621" cy="6057850"/>
          </a:xfrm>
          <a:custGeom>
            <a:avLst/>
            <a:gdLst/>
            <a:ahLst/>
            <a:cxnLst/>
            <a:rect r="r" b="b" t="t" l="l"/>
            <a:pathLst>
              <a:path h="6057850" w="5881621">
                <a:moveTo>
                  <a:pt x="0" y="0"/>
                </a:moveTo>
                <a:lnTo>
                  <a:pt x="5881621" y="0"/>
                </a:lnTo>
                <a:lnTo>
                  <a:pt x="5881621" y="6057850"/>
                </a:lnTo>
                <a:lnTo>
                  <a:pt x="0" y="605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3265257"/>
            <a:ext cx="8255481" cy="5758198"/>
          </a:xfrm>
          <a:custGeom>
            <a:avLst/>
            <a:gdLst/>
            <a:ahLst/>
            <a:cxnLst/>
            <a:rect r="r" b="b" t="t" l="l"/>
            <a:pathLst>
              <a:path h="5758198" w="8255481">
                <a:moveTo>
                  <a:pt x="0" y="0"/>
                </a:moveTo>
                <a:lnTo>
                  <a:pt x="8255481" y="0"/>
                </a:lnTo>
                <a:lnTo>
                  <a:pt x="8255481" y="5758198"/>
                </a:lnTo>
                <a:lnTo>
                  <a:pt x="0" y="57581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41440" y="487362"/>
            <a:ext cx="15405120" cy="717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25"/>
              </a:lnSpc>
            </a:pPr>
            <a:r>
              <a:rPr lang="en-US" b="true" sz="5500" spc="203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ТРАКИЙСКО-СТРНДЖАНСКА ОБЛАСТ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8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1440" y="1147768"/>
            <a:ext cx="15405120" cy="521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true">
                <a:solidFill>
                  <a:srgbClr val="302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Горнотракийска низина, Сакар и Странджа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1440" y="1787240"/>
            <a:ext cx="14829207" cy="43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Граници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1 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между Средна гора на север и Родопите на юг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64841" y="2337812"/>
            <a:ext cx="14829207" cy="43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Граници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2 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между долините на р. Марица и р. Тунджа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64841" y="2785198"/>
            <a:ext cx="14829207" cy="43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Граници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3</a:t>
            </a:r>
            <a:r>
              <a:rPr lang="en-US" b="true" sz="2700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7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между Средногорието и Рила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D3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281245">
            <a:off x="12821305" y="4076491"/>
            <a:ext cx="4737619" cy="4056586"/>
          </a:xfrm>
          <a:custGeom>
            <a:avLst/>
            <a:gdLst/>
            <a:ahLst/>
            <a:cxnLst/>
            <a:rect r="r" b="b" t="t" l="l"/>
            <a:pathLst>
              <a:path h="4056586" w="4737619">
                <a:moveTo>
                  <a:pt x="4737619" y="0"/>
                </a:moveTo>
                <a:lnTo>
                  <a:pt x="0" y="0"/>
                </a:lnTo>
                <a:lnTo>
                  <a:pt x="0" y="4056586"/>
                </a:lnTo>
                <a:lnTo>
                  <a:pt x="4737619" y="4056586"/>
                </a:lnTo>
                <a:lnTo>
                  <a:pt x="47376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682265" y="4525660"/>
            <a:ext cx="3015699" cy="2222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569"/>
              </a:lnSpc>
              <a:spcBef>
                <a:spcPct val="0"/>
              </a:spcBef>
            </a:pPr>
            <a:r>
              <a:rPr lang="en-US" b="true" sz="2745">
                <a:solidFill>
                  <a:srgbClr val="302F2F"/>
                </a:solidFill>
                <a:latin typeface="DM Sans Bold"/>
                <a:ea typeface="DM Sans Bold"/>
                <a:cs typeface="DM Sans Bold"/>
                <a:sym typeface="DM Sans Bold"/>
              </a:rPr>
              <a:t>Градове </a:t>
            </a:r>
            <a:r>
              <a:rPr lang="en-US" sz="2745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Пловдив, Пазарджик, Стара Загора, Сливен, Бургас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0524669" y="5288057"/>
            <a:ext cx="4277616" cy="6063631"/>
          </a:xfrm>
          <a:custGeom>
            <a:avLst/>
            <a:gdLst/>
            <a:ahLst/>
            <a:cxnLst/>
            <a:rect r="r" b="b" t="t" l="l"/>
            <a:pathLst>
              <a:path h="6063631" w="4277616">
                <a:moveTo>
                  <a:pt x="4277615" y="0"/>
                </a:moveTo>
                <a:lnTo>
                  <a:pt x="0" y="0"/>
                </a:lnTo>
                <a:lnTo>
                  <a:pt x="0" y="6063630"/>
                </a:lnTo>
                <a:lnTo>
                  <a:pt x="4277615" y="6063630"/>
                </a:lnTo>
                <a:lnTo>
                  <a:pt x="42776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930291">
            <a:off x="1489147" y="3054221"/>
            <a:ext cx="5881621" cy="6057850"/>
          </a:xfrm>
          <a:custGeom>
            <a:avLst/>
            <a:gdLst/>
            <a:ahLst/>
            <a:cxnLst/>
            <a:rect r="r" b="b" t="t" l="l"/>
            <a:pathLst>
              <a:path h="6057850" w="5881621">
                <a:moveTo>
                  <a:pt x="0" y="0"/>
                </a:moveTo>
                <a:lnTo>
                  <a:pt x="5881621" y="0"/>
                </a:lnTo>
                <a:lnTo>
                  <a:pt x="5881621" y="6057850"/>
                </a:lnTo>
                <a:lnTo>
                  <a:pt x="0" y="605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441440" y="2648565"/>
            <a:ext cx="8621404" cy="5995795"/>
          </a:xfrm>
          <a:custGeom>
            <a:avLst/>
            <a:gdLst/>
            <a:ahLst/>
            <a:cxnLst/>
            <a:rect r="r" b="b" t="t" l="l"/>
            <a:pathLst>
              <a:path h="5995795" w="8621404">
                <a:moveTo>
                  <a:pt x="0" y="0"/>
                </a:moveTo>
                <a:lnTo>
                  <a:pt x="8621404" y="0"/>
                </a:lnTo>
                <a:lnTo>
                  <a:pt x="8621404" y="5995794"/>
                </a:lnTo>
                <a:lnTo>
                  <a:pt x="0" y="59957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41440" y="487362"/>
            <a:ext cx="15405120" cy="717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25"/>
              </a:lnSpc>
            </a:pPr>
            <a:r>
              <a:rPr lang="en-US" b="true" sz="5500" spc="203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РИЛО-РОДОПСКА ОБЛАСТ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1440" y="1147768"/>
            <a:ext cx="15405120" cy="521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true">
                <a:solidFill>
                  <a:srgbClr val="302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Осоговско-беласишка планинска група, Рила, Пирин и Родопите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72717" y="1854351"/>
            <a:ext cx="16101864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302F2F"/>
                </a:solidFill>
                <a:latin typeface="Open Sans"/>
                <a:ea typeface="Open Sans"/>
                <a:cs typeface="Open Sans"/>
                <a:sym typeface="Open Sans"/>
              </a:rPr>
              <a:t>Граници - на север граничи с Краище и Горнотракийска низина, на юг с Гърция и Турция, на запас с Македония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DAGdCDjaH48</dc:identifier>
  <dcterms:modified xsi:type="dcterms:W3CDTF">2011-08-01T06:04:30Z</dcterms:modified>
  <cp:revision>1</cp:revision>
  <dc:title>Reading a Map</dc:title>
</cp:coreProperties>
</file>